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703" r:id="rId1"/>
    <p:sldMasterId id="2147483751" r:id="rId2"/>
  </p:sldMasterIdLst>
  <p:notesMasterIdLst>
    <p:notesMasterId r:id="rId55"/>
  </p:notesMasterIdLst>
  <p:handoutMasterIdLst>
    <p:handoutMasterId r:id="rId56"/>
  </p:handoutMasterIdLst>
  <p:sldIdLst>
    <p:sldId id="338" r:id="rId3"/>
    <p:sldId id="342" r:id="rId4"/>
    <p:sldId id="343" r:id="rId5"/>
    <p:sldId id="346" r:id="rId6"/>
    <p:sldId id="347" r:id="rId7"/>
    <p:sldId id="348" r:id="rId8"/>
    <p:sldId id="349" r:id="rId9"/>
    <p:sldId id="350" r:id="rId10"/>
    <p:sldId id="351" r:id="rId11"/>
    <p:sldId id="352" r:id="rId12"/>
    <p:sldId id="353" r:id="rId13"/>
    <p:sldId id="354" r:id="rId14"/>
    <p:sldId id="355" r:id="rId15"/>
    <p:sldId id="356" r:id="rId16"/>
    <p:sldId id="357" r:id="rId17"/>
    <p:sldId id="358" r:id="rId18"/>
    <p:sldId id="359" r:id="rId19"/>
    <p:sldId id="360" r:id="rId20"/>
    <p:sldId id="361" r:id="rId21"/>
    <p:sldId id="362" r:id="rId22"/>
    <p:sldId id="363" r:id="rId23"/>
    <p:sldId id="364" r:id="rId24"/>
    <p:sldId id="365" r:id="rId25"/>
    <p:sldId id="316" r:id="rId26"/>
    <p:sldId id="317" r:id="rId27"/>
    <p:sldId id="319" r:id="rId28"/>
    <p:sldId id="320" r:id="rId29"/>
    <p:sldId id="322" r:id="rId30"/>
    <p:sldId id="323" r:id="rId31"/>
    <p:sldId id="325" r:id="rId32"/>
    <p:sldId id="326" r:id="rId33"/>
    <p:sldId id="339" r:id="rId34"/>
    <p:sldId id="327" r:id="rId35"/>
    <p:sldId id="328" r:id="rId36"/>
    <p:sldId id="329" r:id="rId37"/>
    <p:sldId id="340" r:id="rId38"/>
    <p:sldId id="330" r:id="rId39"/>
    <p:sldId id="331" r:id="rId40"/>
    <p:sldId id="332" r:id="rId41"/>
    <p:sldId id="333" r:id="rId42"/>
    <p:sldId id="334" r:id="rId43"/>
    <p:sldId id="335" r:id="rId44"/>
    <p:sldId id="336" r:id="rId45"/>
    <p:sldId id="337" r:id="rId46"/>
    <p:sldId id="295" r:id="rId47"/>
    <p:sldId id="296" r:id="rId48"/>
    <p:sldId id="297" r:id="rId49"/>
    <p:sldId id="298" r:id="rId50"/>
    <p:sldId id="299" r:id="rId51"/>
    <p:sldId id="300" r:id="rId52"/>
    <p:sldId id="341" r:id="rId53"/>
    <p:sldId id="366" r:id="rId54"/>
  </p:sldIdLst>
  <p:sldSz cx="9144000" cy="6858000" type="screen4x3"/>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0A0A0"/>
  </p:clrMru>
</p:presentationPr>
</file>

<file path=ppt/tableStyles.xml><?xml version="1.0" encoding="utf-8"?>
<a:tblStyleLst xmlns:a="http://schemas.openxmlformats.org/drawingml/2006/main" def="{B301B821-A1FF-4177-AEE7-76D212191A09}">
  <a:tblStyle styleId="{B301B821-A1FF-4177-AEE7-76D212191A09}" styleName="Medium Style 9">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2H>
      <a:tcStyle>
        <a:tcBdr/>
      </a:tcStyle>
    </a:band2H>
    <a:band1V>
      <a:tcStyle>
        <a:tcBdr/>
        <a:fill>
          <a:solidFill>
            <a:schemeClr val="accent1">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accent1"/>
          </a:solidFill>
        </a:fill>
      </a:tcStyle>
    </a:firstRow>
    <a:neCell>
      <a:tcStyle>
        <a:tcBdr/>
      </a:tcStyle>
    </a:neCell>
    <a:nwCell>
      <a:tcStyle>
        <a:tcBdr/>
      </a:tcStyle>
    </a:nwCell>
  </a:tblStyle>
  <a:tblStyle styleId="{9DCAF9ED-07DC-4A11-8D7F-57B35C25682E}" styleName="Medium Style 10">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2H>
      <a:tcStyle>
        <a:tcBdr/>
      </a:tcStyle>
    </a:band2H>
    <a:band1V>
      <a:tcStyle>
        <a:tcBdr/>
        <a:fill>
          <a:solidFill>
            <a:schemeClr val="accent2">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accent2"/>
          </a:solidFill>
        </a:fill>
      </a:tcStyle>
    </a:firstRow>
    <a:neCell>
      <a:tcStyle>
        <a:tcBdr/>
      </a:tcStyle>
    </a:neCell>
    <a:nwCell>
      <a:tcStyle>
        <a:tcBdr/>
      </a:tcStyle>
    </a:nwCell>
  </a:tblStyle>
  <a:tblStyle styleId="{793D81CF-94F2-401A-BA57-92F5A7B2D0C5}" styleName="Medium Style 8">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2H>
      <a:tcStyle>
        <a:tcBdr/>
      </a:tcStyle>
    </a:band2H>
    <a:band1V>
      <a:tcStyle>
        <a:tcBdr/>
        <a:fill>
          <a:solidFill>
            <a:schemeClr val="dk1">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dk1"/>
          </a:solidFill>
        </a:fill>
      </a:tcStyle>
    </a:firstRow>
    <a:neCell>
      <a:tcStyle>
        <a:tcBdr/>
      </a:tcStyle>
    </a:neCell>
    <a:nwCell>
      <a:tcStyle>
        <a:tcBdr/>
      </a:tcStyle>
    </a:nwCell>
  </a:tblStyle>
  <a:tblStyle styleId="{5FD0F851-EC5A-4D38-B0AD-8093EC10F338}" styleName="Light Style 6">
    <a:wholeTbl>
      <a:tcTxStyle>
        <a:fontRef idx="minor">
          <a:scrgbClr r="0" g="0" b="0"/>
        </a:fontRef>
        <a:schemeClr val="accent5"/>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band2V>
      <a:tcStyle>
        <a:tcBdr/>
      </a:tcStyle>
    </a:band2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seCell>
      <a:tcStyle>
        <a:tcBdr/>
      </a:tcStyle>
    </a:seCell>
    <a:swCell>
      <a:tcStyle>
        <a:tcBdr/>
      </a:tcStyle>
    </a:swCell>
    <a:firstRow>
      <a:tcTxStyle b="on"/>
      <a:tcStyle>
        <a:tcBdr>
          <a:bottom>
            <a:ln w="12700" cmpd="sng">
              <a:solidFill>
                <a:schemeClr val="accent5"/>
              </a:solidFill>
            </a:ln>
          </a:bottom>
        </a:tcBdr>
        <a:fill>
          <a:noFill/>
        </a:fill>
      </a:tcStyle>
    </a:firstRow>
    <a:neCell>
      <a:tcStyle>
        <a:tcBdr/>
      </a:tcStyle>
    </a:neCell>
    <a:nwCell>
      <a:tcStyle>
        <a:tcBdr/>
      </a:tcStyle>
    </a:nwCell>
  </a:tblStyle>
  <a:tblStyle styleId="{1FECB4D8-DB02-4DC6-A0A2-4F2EBAE1DC90}" styleName="Medium Style 11">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2H>
      <a:tcStyle>
        <a:tcBdr/>
      </a:tcStyle>
    </a:band2H>
    <a:band1V>
      <a:tcStyle>
        <a:tcBdr/>
        <a:fill>
          <a:solidFill>
            <a:schemeClr val="accent3">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accent3"/>
          </a:solidFill>
        </a:fill>
      </a:tcStyle>
    </a:firstRow>
    <a:neCell>
      <a:tcStyle>
        <a:tcBdr/>
      </a:tcStyle>
    </a:neCell>
    <a:nwCell>
      <a:tcStyle>
        <a:tcBdr/>
      </a:tcStyle>
    </a:nwCell>
  </a:tblStyle>
  <a:tblStyle styleId="{3B4B98B0-60AC-42C2-AFA5-B58CD77FA1E5}" styleName="Light Style 2">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band2V>
      <a:tcStyle>
        <a:tcBdr/>
      </a:tcStyle>
    </a:band2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seCell>
      <a:tcStyle>
        <a:tcBdr/>
      </a:tcStyle>
    </a:seCell>
    <a:swCell>
      <a:tcStyle>
        <a:tcBdr/>
      </a:tcStyle>
    </a:swCell>
    <a:firstRow>
      <a:tcTxStyle b="on"/>
      <a:tcStyle>
        <a:tcBdr>
          <a:bottom>
            <a:ln w="12700" cmpd="sng">
              <a:solidFill>
                <a:schemeClr val="accent1"/>
              </a:solidFill>
            </a:ln>
          </a:bottom>
        </a:tcBdr>
        <a:fill>
          <a:noFill/>
        </a:fill>
      </a:tcStyle>
    </a:firstRow>
    <a:neCell>
      <a:tcStyle>
        <a:tcBdr/>
      </a:tcStyle>
    </a:neCell>
    <a:nwCell>
      <a:tcStyle>
        <a:tcBdr/>
      </a:tcStyle>
    </a:nwCell>
  </a:tblStyle>
  <a:tblStyle styleId="{0E3FDE45-AF77-4B5C-9715-49D594BDF05E}" styleName="Light Style 3">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band2V>
      <a:tcStyle>
        <a:tcBdr/>
      </a:tcStyle>
    </a:band2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seCell>
      <a:tcStyle>
        <a:tcBdr/>
      </a:tcStyle>
    </a:seCell>
    <a:swCell>
      <a:tcStyle>
        <a:tcBdr/>
      </a:tcStyle>
    </a:swCell>
    <a:firstRow>
      <a:tcTxStyle b="on"/>
      <a:tcStyle>
        <a:tcBdr>
          <a:bottom>
            <a:ln w="12700" cmpd="sng">
              <a:solidFill>
                <a:schemeClr val="accent2"/>
              </a:solidFill>
            </a:ln>
          </a:bottom>
        </a:tcBdr>
        <a:fill>
          <a:no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82" autoAdjust="0"/>
    <p:restoredTop sz="88034" autoAdjust="0"/>
  </p:normalViewPr>
  <p:slideViewPr>
    <p:cSldViewPr>
      <p:cViewPr>
        <p:scale>
          <a:sx n="70" d="100"/>
          <a:sy n="70" d="100"/>
        </p:scale>
        <p:origin x="-72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2007_Workbook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2007_Workbook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2007_Workbook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2007_Workbook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2007_Workbook5.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7"/>
  <c:chart>
    <c:autoTitleDeleted val="1"/>
    <c:plotArea>
      <c:layout/>
      <c:barChart>
        <c:barDir val="col"/>
        <c:grouping val="clustered"/>
        <c:ser>
          <c:idx val="0"/>
          <c:order val="0"/>
          <c:tx>
            <c:strRef>
              <c:f>Sheet1!$B$1</c:f>
              <c:strCache>
                <c:ptCount val="1"/>
                <c:pt idx="0">
                  <c:v>2004</c:v>
                </c:pt>
              </c:strCache>
            </c:strRef>
          </c:tx>
          <c:cat>
            <c:strRef>
              <c:f>Sheet1!$A$2:$A$5</c:f>
              <c:strCache>
                <c:ptCount val="4"/>
                <c:pt idx="0">
                  <c:v>Interest rates</c:v>
                </c:pt>
                <c:pt idx="1">
                  <c:v>Currency rates</c:v>
                </c:pt>
                <c:pt idx="2">
                  <c:v>Equity prices</c:v>
                </c:pt>
                <c:pt idx="3">
                  <c:v>Commodity prices</c:v>
                </c:pt>
              </c:strCache>
            </c:strRef>
          </c:cat>
          <c:val>
            <c:numRef>
              <c:f>Sheet1!$B$2:$B$5</c:f>
              <c:numCache>
                <c:formatCode>General</c:formatCode>
                <c:ptCount val="3"/>
                <c:pt idx="0">
                  <c:v>67</c:v>
                </c:pt>
                <c:pt idx="1">
                  <c:v>46</c:v>
                </c:pt>
                <c:pt idx="2">
                  <c:v>173</c:v>
                </c:pt>
              </c:numCache>
            </c:numRef>
          </c:val>
        </c:ser>
        <c:ser>
          <c:idx val="1"/>
          <c:order val="1"/>
          <c:tx>
            <c:strRef>
              <c:f>Sheet1!$C$1</c:f>
              <c:strCache>
                <c:ptCount val="1"/>
                <c:pt idx="0">
                  <c:v>2005</c:v>
                </c:pt>
              </c:strCache>
            </c:strRef>
          </c:tx>
          <c:cat>
            <c:strRef>
              <c:f>Sheet1!$A$2:$A$5</c:f>
              <c:strCache>
                <c:ptCount val="4"/>
                <c:pt idx="0">
                  <c:v>Interest rates</c:v>
                </c:pt>
                <c:pt idx="1">
                  <c:v>Currency rates</c:v>
                </c:pt>
                <c:pt idx="2">
                  <c:v>Equity prices</c:v>
                </c:pt>
                <c:pt idx="3">
                  <c:v>Commodity prices</c:v>
                </c:pt>
              </c:strCache>
            </c:strRef>
          </c:cat>
          <c:val>
            <c:numRef>
              <c:f>Sheet1!$C$2:$C$5</c:f>
              <c:numCache>
                <c:formatCode>General</c:formatCode>
                <c:ptCount val="4"/>
                <c:pt idx="0">
                  <c:v>88</c:v>
                </c:pt>
                <c:pt idx="1">
                  <c:v>52</c:v>
                </c:pt>
                <c:pt idx="2">
                  <c:v>164</c:v>
                </c:pt>
                <c:pt idx="3">
                  <c:v>14</c:v>
                </c:pt>
              </c:numCache>
            </c:numRef>
          </c:val>
        </c:ser>
        <c:ser>
          <c:idx val="2"/>
          <c:order val="2"/>
          <c:tx>
            <c:strRef>
              <c:f>Sheet1!$D$1</c:f>
              <c:strCache>
                <c:ptCount val="1"/>
                <c:pt idx="0">
                  <c:v>Average</c:v>
                </c:pt>
              </c:strCache>
            </c:strRef>
          </c:tx>
          <c:cat>
            <c:strRef>
              <c:f>Sheet1!$A$2:$A$5</c:f>
              <c:strCache>
                <c:ptCount val="4"/>
                <c:pt idx="0">
                  <c:v>Interest rates</c:v>
                </c:pt>
                <c:pt idx="1">
                  <c:v>Currency rates</c:v>
                </c:pt>
                <c:pt idx="2">
                  <c:v>Equity prices</c:v>
                </c:pt>
                <c:pt idx="3">
                  <c:v>Commodity prices</c:v>
                </c:pt>
              </c:strCache>
            </c:strRef>
          </c:cat>
          <c:val>
            <c:numRef>
              <c:f>Sheet1!$D$2:$D$5</c:f>
              <c:numCache>
                <c:formatCode>General</c:formatCode>
                <c:ptCount val="4"/>
                <c:pt idx="0">
                  <c:v>68</c:v>
                </c:pt>
                <c:pt idx="1">
                  <c:v>36</c:v>
                </c:pt>
                <c:pt idx="2">
                  <c:v>166</c:v>
                </c:pt>
                <c:pt idx="3">
                  <c:v>6</c:v>
                </c:pt>
              </c:numCache>
            </c:numRef>
          </c:val>
        </c:ser>
        <c:gapWidth val="75"/>
        <c:overlap val="-25"/>
        <c:axId val="123389824"/>
        <c:axId val="123391360"/>
      </c:barChart>
      <c:catAx>
        <c:axId val="123389824"/>
        <c:scaling>
          <c:orientation val="minMax"/>
        </c:scaling>
        <c:axPos val="b"/>
        <c:majorTickMark val="none"/>
        <c:tickLblPos val="nextTo"/>
        <c:txPr>
          <a:bodyPr/>
          <a:lstStyle/>
          <a:p>
            <a:pPr>
              <a:defRPr sz="800"/>
            </a:pPr>
            <a:endParaRPr lang="en-US"/>
          </a:p>
        </c:txPr>
        <c:crossAx val="123391360"/>
        <c:crosses val="autoZero"/>
        <c:auto val="1"/>
        <c:lblAlgn val="ctr"/>
        <c:lblOffset val="100"/>
      </c:catAx>
      <c:valAx>
        <c:axId val="123391360"/>
        <c:scaling>
          <c:orientation val="minMax"/>
        </c:scaling>
        <c:axPos val="l"/>
        <c:majorGridlines/>
        <c:numFmt formatCode="General" sourceLinked="1"/>
        <c:majorTickMark val="none"/>
        <c:tickLblPos val="nextTo"/>
        <c:spPr>
          <a:ln w="25400">
            <a:noFill/>
          </a:ln>
        </c:spPr>
        <c:txPr>
          <a:bodyPr/>
          <a:lstStyle/>
          <a:p>
            <a:pPr>
              <a:defRPr sz="1000"/>
            </a:pPr>
            <a:endParaRPr lang="en-US"/>
          </a:p>
        </c:txPr>
        <c:crossAx val="123389824"/>
        <c:crosses val="autoZero"/>
        <c:crossBetween val="between"/>
      </c:valAx>
    </c:plotArea>
    <c:legend>
      <c:legendPos val="t"/>
      <c:layout/>
      <c:txPr>
        <a:bodyPr/>
        <a:lstStyle/>
        <a:p>
          <a:pPr>
            <a:defRPr sz="1000"/>
          </a:pPr>
          <a:endParaRPr lang="en-US"/>
        </a:p>
      </c:txPr>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1"/>
  <c:chart>
    <c:autoTitleDeleted val="1"/>
    <c:view3D>
      <c:rotX val="40"/>
      <c:perspective val="0"/>
    </c:view3D>
    <c:plotArea>
      <c:layout/>
      <c:pie3DChart>
        <c:varyColors val="1"/>
        <c:ser>
          <c:idx val="0"/>
          <c:order val="0"/>
          <c:spPr>
            <a:effectLst>
              <a:outerShdw blurRad="50800" dist="50800" dir="2700000" algn="tl" rotWithShape="0">
                <a:schemeClr val="tx1">
                  <a:alpha val="52000"/>
                </a:schemeClr>
              </a:outerShdw>
            </a:effectLst>
            <a:scene3d>
              <a:camera prst="orthographicFront"/>
              <a:lightRig rig="threePt" dir="t">
                <a:rot lat="0" lon="0" rev="8400000"/>
              </a:lightRig>
            </a:scene3d>
            <a:sp3d prstMaterial="matte">
              <a:bevelT w="3175000" h="3175000"/>
            </a:sp3d>
          </c:spPr>
          <c:dLbls>
            <c:numFmt formatCode="General" sourceLinked="0"/>
            <c:txPr>
              <a:bodyPr/>
              <a:lstStyle/>
              <a:p>
                <a:pPr>
                  <a:defRPr b="1">
                    <a:solidFill>
                      <a:schemeClr val="bg1"/>
                    </a:solidFill>
                  </a:defRPr>
                </a:pPr>
                <a:endParaRPr lang="en-US"/>
              </a:p>
            </c:txPr>
            <c:dLblPos val="ctr"/>
            <c:showPercent val="1"/>
            <c:showLeaderLines val="1"/>
          </c:dLbls>
          <c:cat>
            <c:strRef>
              <c:f>Sheet1!$A$1:$D$1</c:f>
              <c:strCache>
                <c:ptCount val="4"/>
                <c:pt idx="0">
                  <c:v>1st Qtr</c:v>
                </c:pt>
                <c:pt idx="1">
                  <c:v>2nd Qtr</c:v>
                </c:pt>
                <c:pt idx="2">
                  <c:v>3rd Qtr</c:v>
                </c:pt>
                <c:pt idx="3">
                  <c:v>4th Qtr</c:v>
                </c:pt>
              </c:strCache>
            </c:strRef>
          </c:cat>
          <c:val>
            <c:numRef>
              <c:f>Sheet1!$A$2:$D$2</c:f>
              <c:numCache>
                <c:formatCode>General</c:formatCode>
                <c:ptCount val="4"/>
                <c:pt idx="0">
                  <c:v>8215</c:v>
                </c:pt>
                <c:pt idx="1">
                  <c:v>10153</c:v>
                </c:pt>
                <c:pt idx="2">
                  <c:v>9175</c:v>
                </c:pt>
                <c:pt idx="3">
                  <c:v>9292</c:v>
                </c:pt>
              </c:numCache>
            </c:numRef>
          </c:val>
        </c:ser>
        <c:ser>
          <c:idx val="1"/>
          <c:order val="1"/>
          <c:cat>
            <c:strRef>
              <c:f>Sheet1!$A$1:$D$1</c:f>
              <c:strCache>
                <c:ptCount val="4"/>
                <c:pt idx="0">
                  <c:v>1st Qtr</c:v>
                </c:pt>
                <c:pt idx="1">
                  <c:v>2nd Qtr</c:v>
                </c:pt>
                <c:pt idx="2">
                  <c:v>3rd Qtr</c:v>
                </c:pt>
                <c:pt idx="3">
                  <c:v>4th Qtr</c:v>
                </c:pt>
              </c:strCache>
            </c:strRef>
          </c:cat>
          <c:val>
            <c:numRef>
              <c:f>Sheet1!$A$3:$D$3</c:f>
            </c:numRef>
          </c:val>
        </c:ser>
        <c:ser>
          <c:idx val="2"/>
          <c:order val="2"/>
          <c:cat>
            <c:strRef>
              <c:f>Sheet1!$A$1:$D$1</c:f>
              <c:strCache>
                <c:ptCount val="4"/>
                <c:pt idx="0">
                  <c:v>1st Qtr</c:v>
                </c:pt>
                <c:pt idx="1">
                  <c:v>2nd Qtr</c:v>
                </c:pt>
                <c:pt idx="2">
                  <c:v>3rd Qtr</c:v>
                </c:pt>
                <c:pt idx="3">
                  <c:v>4th Qtr</c:v>
                </c:pt>
              </c:strCache>
            </c:strRef>
          </c:cat>
          <c:val>
            <c:numRef>
              <c:f>Sheet1!$A$4:$D$4</c:f>
            </c:numRef>
          </c:val>
        </c:ser>
        <c:ser>
          <c:idx val="3"/>
          <c:order val="3"/>
          <c:cat>
            <c:strRef>
              <c:f>Sheet1!$A$1:$D$1</c:f>
              <c:strCache>
                <c:ptCount val="4"/>
                <c:pt idx="0">
                  <c:v>1st Qtr</c:v>
                </c:pt>
                <c:pt idx="1">
                  <c:v>2nd Qtr</c:v>
                </c:pt>
                <c:pt idx="2">
                  <c:v>3rd Qtr</c:v>
                </c:pt>
                <c:pt idx="3">
                  <c:v>4th Qtr</c:v>
                </c:pt>
              </c:strCache>
            </c:strRef>
          </c:cat>
          <c:val>
            <c:numRef>
              <c:f>Sheet1!$A$5:$D$5</c:f>
            </c:numRef>
          </c:val>
        </c:ser>
      </c:pie3DChart>
      <c:spPr>
        <a:noFill/>
        <a:ln w="25400">
          <a:noFill/>
        </a:ln>
      </c:spPr>
    </c:plotArea>
    <c:legend>
      <c:legendPos val="r"/>
      <c:layout>
        <c:manualLayout>
          <c:xMode val="edge"/>
          <c:yMode val="edge"/>
          <c:x val="0.70634428956576623"/>
          <c:y val="0.23313492063492064"/>
          <c:w val="0.22653846153846313"/>
          <c:h val="0.49579840203798081"/>
        </c:manualLayout>
      </c:layout>
      <c:txPr>
        <a:bodyPr/>
        <a:lstStyle/>
        <a:p>
          <a:pPr>
            <a:defRPr sz="1100"/>
          </a:pPr>
          <a:endParaRPr lang="en-US"/>
        </a:p>
      </c:txPr>
    </c:legend>
    <c:plotVisOnly val="1"/>
  </c:chart>
  <c:spPr>
    <a:scene3d>
      <a:camera prst="orthographicFront"/>
      <a:lightRig rig="threePt" dir="t"/>
    </a:scene3d>
    <a:sp3d prstMaterial="dkEdge"/>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7"/>
  <c:chart>
    <c:autoTitleDeleted val="1"/>
    <c:plotArea>
      <c:layout/>
      <c:barChart>
        <c:barDir val="col"/>
        <c:grouping val="clustered"/>
        <c:ser>
          <c:idx val="0"/>
          <c:order val="0"/>
          <c:tx>
            <c:strRef>
              <c:f>Sheet1!$B$1</c:f>
              <c:strCache>
                <c:ptCount val="1"/>
                <c:pt idx="0">
                  <c:v>Gross Profit</c:v>
                </c:pt>
              </c:strCache>
            </c:strRef>
          </c:tx>
          <c:cat>
            <c:strRef>
              <c:f>Sheet1!$A$2:$A$5</c:f>
              <c:strCache>
                <c:ptCount val="4"/>
                <c:pt idx="0">
                  <c:v>1st Qtr</c:v>
                </c:pt>
                <c:pt idx="1">
                  <c:v>2nd Qtr</c:v>
                </c:pt>
                <c:pt idx="2">
                  <c:v>3rd Qtr</c:v>
                </c:pt>
                <c:pt idx="3">
                  <c:v>4th Qtr</c:v>
                </c:pt>
              </c:strCache>
            </c:strRef>
          </c:cat>
          <c:val>
            <c:numRef>
              <c:f>Sheet1!$B$2:$B$5</c:f>
              <c:numCache>
                <c:formatCode>General</c:formatCode>
                <c:ptCount val="4"/>
                <c:pt idx="0">
                  <c:v>7720</c:v>
                </c:pt>
                <c:pt idx="1">
                  <c:v>8896</c:v>
                </c:pt>
                <c:pt idx="2">
                  <c:v>8221</c:v>
                </c:pt>
                <c:pt idx="3">
                  <c:v>8751</c:v>
                </c:pt>
              </c:numCache>
            </c:numRef>
          </c:val>
        </c:ser>
        <c:ser>
          <c:idx val="1"/>
          <c:order val="1"/>
          <c:tx>
            <c:strRef>
              <c:f>Sheet1!$C$1</c:f>
              <c:strCache>
                <c:ptCount val="1"/>
                <c:pt idx="0">
                  <c:v>Net Revenue</c:v>
                </c:pt>
              </c:strCache>
            </c:strRef>
          </c:tx>
          <c:cat>
            <c:strRef>
              <c:f>Sheet1!$A$2:$A$5</c:f>
              <c:strCache>
                <c:ptCount val="4"/>
                <c:pt idx="0">
                  <c:v>1st Qtr</c:v>
                </c:pt>
                <c:pt idx="1">
                  <c:v>2nd Qtr</c:v>
                </c:pt>
                <c:pt idx="2">
                  <c:v>3rd Qtr</c:v>
                </c:pt>
                <c:pt idx="3">
                  <c:v>4th Qtr</c:v>
                </c:pt>
              </c:strCache>
            </c:strRef>
          </c:cat>
          <c:val>
            <c:numRef>
              <c:f>Sheet1!$C$2:$C$5</c:f>
              <c:numCache>
                <c:formatCode>General</c:formatCode>
                <c:ptCount val="4"/>
                <c:pt idx="0">
                  <c:v>2528</c:v>
                </c:pt>
                <c:pt idx="1">
                  <c:v>3463</c:v>
                </c:pt>
                <c:pt idx="2">
                  <c:v>2563</c:v>
                </c:pt>
                <c:pt idx="3">
                  <c:v>3700</c:v>
                </c:pt>
              </c:numCache>
            </c:numRef>
          </c:val>
        </c:ser>
        <c:gapWidth val="75"/>
        <c:overlap val="-25"/>
        <c:axId val="122798080"/>
        <c:axId val="122799616"/>
      </c:barChart>
      <c:catAx>
        <c:axId val="122798080"/>
        <c:scaling>
          <c:orientation val="minMax"/>
        </c:scaling>
        <c:axPos val="b"/>
        <c:majorTickMark val="none"/>
        <c:tickLblPos val="nextTo"/>
        <c:txPr>
          <a:bodyPr/>
          <a:lstStyle/>
          <a:p>
            <a:pPr>
              <a:defRPr sz="1200"/>
            </a:pPr>
            <a:endParaRPr lang="en-US"/>
          </a:p>
        </c:txPr>
        <c:crossAx val="122799616"/>
        <c:crosses val="autoZero"/>
        <c:auto val="1"/>
        <c:lblAlgn val="ctr"/>
        <c:lblOffset val="100"/>
      </c:catAx>
      <c:valAx>
        <c:axId val="122799616"/>
        <c:scaling>
          <c:orientation val="minMax"/>
        </c:scaling>
        <c:axPos val="l"/>
        <c:majorGridlines/>
        <c:numFmt formatCode="General" sourceLinked="1"/>
        <c:majorTickMark val="none"/>
        <c:tickLblPos val="nextTo"/>
        <c:spPr>
          <a:ln w="25400">
            <a:noFill/>
          </a:ln>
        </c:spPr>
        <c:txPr>
          <a:bodyPr/>
          <a:lstStyle/>
          <a:p>
            <a:pPr>
              <a:defRPr sz="1200"/>
            </a:pPr>
            <a:endParaRPr lang="en-US"/>
          </a:p>
        </c:txPr>
        <c:crossAx val="122798080"/>
        <c:crosses val="autoZero"/>
        <c:crossBetween val="between"/>
      </c:valAx>
    </c:plotArea>
    <c:legend>
      <c:legendPos val="t"/>
      <c:layout/>
      <c:txPr>
        <a:bodyPr/>
        <a:lstStyle/>
        <a:p>
          <a:pPr>
            <a:defRPr sz="1200"/>
          </a:pPr>
          <a:endParaRPr lang="en-US"/>
        </a:p>
      </c:txPr>
    </c:legend>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7"/>
  <c:chart>
    <c:autoTitleDeleted val="1"/>
    <c:plotArea>
      <c:layout/>
      <c:barChart>
        <c:barDir val="col"/>
        <c:grouping val="stacked"/>
        <c:ser>
          <c:idx val="0"/>
          <c:order val="0"/>
          <c:tx>
            <c:strRef>
              <c:f>Sheet1!$B$1</c:f>
              <c:strCache>
                <c:ptCount val="1"/>
                <c:pt idx="0">
                  <c:v>East</c:v>
                </c:pt>
              </c:strCache>
            </c:strRef>
          </c:tx>
          <c:cat>
            <c:strRef>
              <c:f>Sheet1!$A$2:$A$5</c:f>
              <c:strCache>
                <c:ptCount val="4"/>
                <c:pt idx="0">
                  <c:v>1st Qtr</c:v>
                </c:pt>
                <c:pt idx="1">
                  <c:v>2nd Qtr</c:v>
                </c:pt>
                <c:pt idx="2">
                  <c:v>3rd Qtr</c:v>
                </c:pt>
                <c:pt idx="3">
                  <c:v>4th Qtr</c:v>
                </c:pt>
              </c:strCache>
            </c:strRef>
          </c:cat>
          <c:val>
            <c:numRef>
              <c:f>Sheet1!$B$2:$B$5</c:f>
              <c:numCache>
                <c:formatCode>General</c:formatCode>
                <c:ptCount val="4"/>
                <c:pt idx="0">
                  <c:v>20.399999999999999</c:v>
                </c:pt>
                <c:pt idx="1">
                  <c:v>27.4</c:v>
                </c:pt>
                <c:pt idx="2">
                  <c:v>90</c:v>
                </c:pt>
                <c:pt idx="3">
                  <c:v>20.399999999999999</c:v>
                </c:pt>
              </c:numCache>
            </c:numRef>
          </c:val>
        </c:ser>
        <c:ser>
          <c:idx val="1"/>
          <c:order val="1"/>
          <c:tx>
            <c:strRef>
              <c:f>Sheet1!$C$1</c:f>
              <c:strCache>
                <c:ptCount val="1"/>
                <c:pt idx="0">
                  <c:v>West</c:v>
                </c:pt>
              </c:strCache>
            </c:strRef>
          </c:tx>
          <c:cat>
            <c:strRef>
              <c:f>Sheet1!$A$2:$A$5</c:f>
              <c:strCache>
                <c:ptCount val="4"/>
                <c:pt idx="0">
                  <c:v>1st Qtr</c:v>
                </c:pt>
                <c:pt idx="1">
                  <c:v>2nd Qtr</c:v>
                </c:pt>
                <c:pt idx="2">
                  <c:v>3rd Qtr</c:v>
                </c:pt>
                <c:pt idx="3">
                  <c:v>4th Qtr</c:v>
                </c:pt>
              </c:strCache>
            </c:strRef>
          </c:cat>
          <c:val>
            <c:numRef>
              <c:f>Sheet1!$C$2:$C$5</c:f>
              <c:numCache>
                <c:formatCode>General</c:formatCode>
                <c:ptCount val="4"/>
                <c:pt idx="0">
                  <c:v>30.6</c:v>
                </c:pt>
                <c:pt idx="1">
                  <c:v>38.6</c:v>
                </c:pt>
                <c:pt idx="2">
                  <c:v>34.6</c:v>
                </c:pt>
                <c:pt idx="3">
                  <c:v>31.6</c:v>
                </c:pt>
              </c:numCache>
            </c:numRef>
          </c:val>
        </c:ser>
        <c:ser>
          <c:idx val="2"/>
          <c:order val="2"/>
          <c:tx>
            <c:strRef>
              <c:f>Sheet1!$D$1</c:f>
              <c:strCache>
                <c:ptCount val="1"/>
                <c:pt idx="0">
                  <c:v>North</c:v>
                </c:pt>
              </c:strCache>
            </c:strRef>
          </c:tx>
          <c:cat>
            <c:strRef>
              <c:f>Sheet1!$A$2:$A$5</c:f>
              <c:strCache>
                <c:ptCount val="4"/>
                <c:pt idx="0">
                  <c:v>1st Qtr</c:v>
                </c:pt>
                <c:pt idx="1">
                  <c:v>2nd Qtr</c:v>
                </c:pt>
                <c:pt idx="2">
                  <c:v>3rd Qtr</c:v>
                </c:pt>
                <c:pt idx="3">
                  <c:v>4th Qtr</c:v>
                </c:pt>
              </c:strCache>
            </c:strRef>
          </c:cat>
          <c:val>
            <c:numRef>
              <c:f>Sheet1!$D$2:$D$5</c:f>
              <c:numCache>
                <c:formatCode>General</c:formatCode>
                <c:ptCount val="4"/>
                <c:pt idx="0">
                  <c:v>45.9</c:v>
                </c:pt>
                <c:pt idx="1">
                  <c:v>46.9</c:v>
                </c:pt>
                <c:pt idx="2">
                  <c:v>45</c:v>
                </c:pt>
                <c:pt idx="3">
                  <c:v>43.9</c:v>
                </c:pt>
              </c:numCache>
            </c:numRef>
          </c:val>
        </c:ser>
        <c:gapWidth val="75"/>
        <c:overlap val="100"/>
        <c:axId val="126593280"/>
        <c:axId val="126607360"/>
      </c:barChart>
      <c:catAx>
        <c:axId val="126593280"/>
        <c:scaling>
          <c:orientation val="minMax"/>
        </c:scaling>
        <c:axPos val="b"/>
        <c:majorTickMark val="none"/>
        <c:tickLblPos val="low"/>
        <c:txPr>
          <a:bodyPr/>
          <a:lstStyle/>
          <a:p>
            <a:pPr>
              <a:defRPr sz="1200"/>
            </a:pPr>
            <a:endParaRPr lang="en-US"/>
          </a:p>
        </c:txPr>
        <c:crossAx val="126607360"/>
        <c:crosses val="autoZero"/>
        <c:auto val="1"/>
        <c:lblAlgn val="ctr"/>
        <c:lblOffset val="100"/>
      </c:catAx>
      <c:valAx>
        <c:axId val="126607360"/>
        <c:scaling>
          <c:orientation val="minMax"/>
        </c:scaling>
        <c:axPos val="l"/>
        <c:majorGridlines/>
        <c:numFmt formatCode="General" sourceLinked="1"/>
        <c:majorTickMark val="none"/>
        <c:tickLblPos val="nextTo"/>
        <c:spPr>
          <a:ln w="25400">
            <a:noFill/>
          </a:ln>
        </c:spPr>
        <c:txPr>
          <a:bodyPr/>
          <a:lstStyle/>
          <a:p>
            <a:pPr>
              <a:defRPr sz="1200"/>
            </a:pPr>
            <a:endParaRPr lang="en-US"/>
          </a:p>
        </c:txPr>
        <c:crossAx val="126593280"/>
        <c:crosses val="autoZero"/>
        <c:crossBetween val="between"/>
      </c:valAx>
    </c:plotArea>
    <c:legend>
      <c:legendPos val="t"/>
      <c:layout/>
      <c:txPr>
        <a:bodyPr/>
        <a:lstStyle/>
        <a:p>
          <a:pPr>
            <a:defRPr sz="1200"/>
          </a:pPr>
          <a:endParaRPr lang="en-US"/>
        </a:p>
      </c:txPr>
    </c:legend>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7"/>
  <c:chart>
    <c:autoTitleDeleted val="1"/>
    <c:plotArea>
      <c:layout/>
      <c:barChart>
        <c:barDir val="col"/>
        <c:grouping val="clustered"/>
        <c:ser>
          <c:idx val="0"/>
          <c:order val="0"/>
          <c:tx>
            <c:strRef>
              <c:f>Sheet1!$B$1</c:f>
              <c:strCache>
                <c:ptCount val="1"/>
                <c:pt idx="0">
                  <c:v>East</c:v>
                </c:pt>
              </c:strCache>
            </c:strRef>
          </c:tx>
          <c:cat>
            <c:strRef>
              <c:f>Sheet1!$A$2:$A$5</c:f>
              <c:strCache>
                <c:ptCount val="4"/>
                <c:pt idx="0">
                  <c:v>1st Qtr</c:v>
                </c:pt>
                <c:pt idx="1">
                  <c:v>2nd Qtr</c:v>
                </c:pt>
                <c:pt idx="2">
                  <c:v>3rd Qtr</c:v>
                </c:pt>
                <c:pt idx="3">
                  <c:v>4th Qtr</c:v>
                </c:pt>
              </c:strCache>
            </c:strRef>
          </c:cat>
          <c:val>
            <c:numRef>
              <c:f>Sheet1!$B$2:$B$5</c:f>
              <c:numCache>
                <c:formatCode>General</c:formatCode>
                <c:ptCount val="4"/>
                <c:pt idx="0">
                  <c:v>20.399999999999999</c:v>
                </c:pt>
                <c:pt idx="1">
                  <c:v>27.4</c:v>
                </c:pt>
                <c:pt idx="2">
                  <c:v>90</c:v>
                </c:pt>
                <c:pt idx="3">
                  <c:v>20.399999999999999</c:v>
                </c:pt>
              </c:numCache>
            </c:numRef>
          </c:val>
        </c:ser>
        <c:ser>
          <c:idx val="1"/>
          <c:order val="1"/>
          <c:tx>
            <c:strRef>
              <c:f>Sheet1!$C$1</c:f>
              <c:strCache>
                <c:ptCount val="1"/>
                <c:pt idx="0">
                  <c:v>West</c:v>
                </c:pt>
              </c:strCache>
            </c:strRef>
          </c:tx>
          <c:cat>
            <c:strRef>
              <c:f>Sheet1!$A$2:$A$5</c:f>
              <c:strCache>
                <c:ptCount val="4"/>
                <c:pt idx="0">
                  <c:v>1st Qtr</c:v>
                </c:pt>
                <c:pt idx="1">
                  <c:v>2nd Qtr</c:v>
                </c:pt>
                <c:pt idx="2">
                  <c:v>3rd Qtr</c:v>
                </c:pt>
                <c:pt idx="3">
                  <c:v>4th Qtr</c:v>
                </c:pt>
              </c:strCache>
            </c:strRef>
          </c:cat>
          <c:val>
            <c:numRef>
              <c:f>Sheet1!$C$2:$C$5</c:f>
              <c:numCache>
                <c:formatCode>General</c:formatCode>
                <c:ptCount val="4"/>
                <c:pt idx="0">
                  <c:v>30.6</c:v>
                </c:pt>
                <c:pt idx="1">
                  <c:v>38.6</c:v>
                </c:pt>
                <c:pt idx="2">
                  <c:v>34.6</c:v>
                </c:pt>
                <c:pt idx="3">
                  <c:v>31.6</c:v>
                </c:pt>
              </c:numCache>
            </c:numRef>
          </c:val>
        </c:ser>
        <c:ser>
          <c:idx val="2"/>
          <c:order val="2"/>
          <c:tx>
            <c:strRef>
              <c:f>Sheet1!$D$1</c:f>
              <c:strCache>
                <c:ptCount val="1"/>
                <c:pt idx="0">
                  <c:v>North</c:v>
                </c:pt>
              </c:strCache>
            </c:strRef>
          </c:tx>
          <c:cat>
            <c:strRef>
              <c:f>Sheet1!$A$2:$A$5</c:f>
              <c:strCache>
                <c:ptCount val="4"/>
                <c:pt idx="0">
                  <c:v>1st Qtr</c:v>
                </c:pt>
                <c:pt idx="1">
                  <c:v>2nd Qtr</c:v>
                </c:pt>
                <c:pt idx="2">
                  <c:v>3rd Qtr</c:v>
                </c:pt>
                <c:pt idx="3">
                  <c:v>4th Qtr</c:v>
                </c:pt>
              </c:strCache>
            </c:strRef>
          </c:cat>
          <c:val>
            <c:numRef>
              <c:f>Sheet1!$D$2:$D$5</c:f>
              <c:numCache>
                <c:formatCode>General</c:formatCode>
                <c:ptCount val="4"/>
                <c:pt idx="0">
                  <c:v>45.9</c:v>
                </c:pt>
                <c:pt idx="1">
                  <c:v>46.9</c:v>
                </c:pt>
                <c:pt idx="2">
                  <c:v>45</c:v>
                </c:pt>
                <c:pt idx="3">
                  <c:v>43.9</c:v>
                </c:pt>
              </c:numCache>
            </c:numRef>
          </c:val>
        </c:ser>
        <c:gapWidth val="75"/>
        <c:overlap val="-25"/>
        <c:axId val="127914752"/>
        <c:axId val="127916288"/>
      </c:barChart>
      <c:catAx>
        <c:axId val="127914752"/>
        <c:scaling>
          <c:orientation val="minMax"/>
        </c:scaling>
        <c:axPos val="b"/>
        <c:majorTickMark val="none"/>
        <c:tickLblPos val="low"/>
        <c:txPr>
          <a:bodyPr/>
          <a:lstStyle/>
          <a:p>
            <a:pPr>
              <a:defRPr sz="1200"/>
            </a:pPr>
            <a:endParaRPr lang="en-US"/>
          </a:p>
        </c:txPr>
        <c:crossAx val="127916288"/>
        <c:crosses val="autoZero"/>
        <c:auto val="1"/>
        <c:lblAlgn val="ctr"/>
        <c:lblOffset val="100"/>
      </c:catAx>
      <c:valAx>
        <c:axId val="127916288"/>
        <c:scaling>
          <c:orientation val="minMax"/>
        </c:scaling>
        <c:axPos val="l"/>
        <c:majorGridlines/>
        <c:numFmt formatCode="General" sourceLinked="1"/>
        <c:majorTickMark val="none"/>
        <c:tickLblPos val="nextTo"/>
        <c:spPr>
          <a:ln w="25400">
            <a:noFill/>
          </a:ln>
        </c:spPr>
        <c:txPr>
          <a:bodyPr/>
          <a:lstStyle/>
          <a:p>
            <a:pPr>
              <a:defRPr sz="1200"/>
            </a:pPr>
            <a:endParaRPr lang="en-US"/>
          </a:p>
        </c:txPr>
        <c:crossAx val="127914752"/>
        <c:crosses val="autoZero"/>
        <c:crossBetween val="between"/>
      </c:valAx>
    </c:plotArea>
    <c:legend>
      <c:legendPos val="t"/>
      <c:layout/>
      <c:txPr>
        <a:bodyPr/>
        <a:lstStyle/>
        <a:p>
          <a:pPr>
            <a:defRPr sz="1200"/>
          </a:pPr>
          <a:endParaRPr lang="en-US"/>
        </a:p>
      </c:txPr>
    </c:legend>
    <c:plotVisOnly val="1"/>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271286-A657-43FD-AFD7-9C7E7FCCFACD}" type="doc">
      <dgm:prSet loTypeId="urn:microsoft.com/office/officeart/2005/8/layout/hierarchy4#1" loCatId="hierarchy" qsTypeId="urn:microsoft.com/office/officeart/2005/8/quickstyle/simple1#1" qsCatId="simple" csTypeId="urn:microsoft.com/office/officeart/2005/8/colors/colorful1" csCatId="colorful" phldr="1"/>
      <dgm:spPr/>
      <dgm:t>
        <a:bodyPr/>
        <a:lstStyle>
          <a:extLst/>
        </a:lstStyle>
        <a:p>
          <a:endParaRPr lang="en-US"/>
        </a:p>
      </dgm:t>
    </dgm:pt>
    <dgm:pt modelId="{79E4219C-DE7F-4C36-BEF8-B742A56772D4}">
      <dgm:prSet phldrT="[Text]" custT="1"/>
      <dgm:spPr/>
      <dgm:t>
        <a:bodyPr/>
        <a:lstStyle>
          <a:extLst/>
        </a:lstStyle>
        <a:p>
          <a:r>
            <a:rPr lang="en-US" sz="2400" dirty="0" err="1" smtClean="0"/>
            <a:t>Contoso</a:t>
          </a:r>
          <a:endParaRPr lang="en-US" sz="2800" dirty="0"/>
        </a:p>
      </dgm:t>
    </dgm:pt>
    <dgm:pt modelId="{617F1170-3FE0-43CF-8841-70D9A93B6198}" type="parTrans" cxnId="{A566F200-D51E-4DAF-B12B-5B48DD6FFCE5}">
      <dgm:prSet/>
      <dgm:spPr/>
      <dgm:t>
        <a:bodyPr/>
        <a:lstStyle/>
        <a:p>
          <a:endParaRPr lang="en-US"/>
        </a:p>
      </dgm:t>
    </dgm:pt>
    <dgm:pt modelId="{382B0FE1-0DE6-4F0F-A3EC-3CAE6E43A16E}" type="sibTrans" cxnId="{A566F200-D51E-4DAF-B12B-5B48DD6FFCE5}">
      <dgm:prSet/>
      <dgm:spPr/>
      <dgm:t>
        <a:bodyPr/>
        <a:lstStyle/>
        <a:p>
          <a:endParaRPr lang="en-US"/>
        </a:p>
      </dgm:t>
    </dgm:pt>
    <dgm:pt modelId="{A7929E72-C850-4694-BA40-22C8369B1CE3}">
      <dgm:prSet phldrT="[Text]"/>
      <dgm:spPr/>
      <dgm:t>
        <a:bodyPr/>
        <a:lstStyle>
          <a:extLst/>
        </a:lstStyle>
        <a:p>
          <a:r>
            <a:rPr lang="en-US" dirty="0" smtClean="0"/>
            <a:t>Product Development</a:t>
          </a:r>
          <a:endParaRPr lang="en-US" dirty="0"/>
        </a:p>
      </dgm:t>
    </dgm:pt>
    <dgm:pt modelId="{B3198C4E-BAE0-40D3-AB30-27BE3533C630}" type="parTrans" cxnId="{FBAFF463-37C9-46E6-9385-8CE9B2E884E9}">
      <dgm:prSet/>
      <dgm:spPr/>
      <dgm:t>
        <a:bodyPr/>
        <a:lstStyle/>
        <a:p>
          <a:endParaRPr lang="en-US"/>
        </a:p>
      </dgm:t>
    </dgm:pt>
    <dgm:pt modelId="{1C8D0619-66EC-4469-A39C-469D1B239222}" type="sibTrans" cxnId="{FBAFF463-37C9-46E6-9385-8CE9B2E884E9}">
      <dgm:prSet/>
      <dgm:spPr/>
      <dgm:t>
        <a:bodyPr/>
        <a:lstStyle/>
        <a:p>
          <a:endParaRPr lang="en-US"/>
        </a:p>
      </dgm:t>
    </dgm:pt>
    <dgm:pt modelId="{FD0C456A-4AA0-43DB-85C4-AF5CED079DE5}">
      <dgm:prSet phldrT="[Text]"/>
      <dgm:spPr/>
      <dgm:t>
        <a:bodyPr/>
        <a:lstStyle>
          <a:extLst/>
        </a:lstStyle>
        <a:p>
          <a:r>
            <a:rPr lang="en-US" dirty="0" smtClean="0"/>
            <a:t>Design</a:t>
          </a:r>
          <a:endParaRPr lang="en-US" dirty="0"/>
        </a:p>
      </dgm:t>
    </dgm:pt>
    <dgm:pt modelId="{E9BEA3B7-C188-4DB7-A3C8-90F3115FA5CE}" type="parTrans" cxnId="{563D0B47-FFE2-4FCD-8728-C8761543373B}">
      <dgm:prSet/>
      <dgm:spPr/>
      <dgm:t>
        <a:bodyPr/>
        <a:lstStyle/>
        <a:p>
          <a:endParaRPr lang="en-US"/>
        </a:p>
      </dgm:t>
    </dgm:pt>
    <dgm:pt modelId="{F4381770-BC36-4FD6-A4D9-F95FE09C8D94}" type="sibTrans" cxnId="{563D0B47-FFE2-4FCD-8728-C8761543373B}">
      <dgm:prSet/>
      <dgm:spPr/>
      <dgm:t>
        <a:bodyPr/>
        <a:lstStyle/>
        <a:p>
          <a:endParaRPr lang="en-US"/>
        </a:p>
      </dgm:t>
    </dgm:pt>
    <dgm:pt modelId="{8D27420F-F98B-4CAB-B26C-5FAB012C044E}">
      <dgm:prSet phldrT="[Text]"/>
      <dgm:spPr/>
      <dgm:t>
        <a:bodyPr/>
        <a:lstStyle>
          <a:extLst/>
        </a:lstStyle>
        <a:p>
          <a:r>
            <a:rPr lang="en-US" dirty="0" smtClean="0"/>
            <a:t>Quality Assurance</a:t>
          </a:r>
          <a:endParaRPr lang="en-US" dirty="0"/>
        </a:p>
      </dgm:t>
    </dgm:pt>
    <dgm:pt modelId="{7A172603-9E3E-4F7E-8C9C-484C5F67CA96}" type="parTrans" cxnId="{D30F0ECA-169D-4C91-84DD-88913A16E9BE}">
      <dgm:prSet/>
      <dgm:spPr/>
      <dgm:t>
        <a:bodyPr/>
        <a:lstStyle/>
        <a:p>
          <a:endParaRPr lang="en-US"/>
        </a:p>
      </dgm:t>
    </dgm:pt>
    <dgm:pt modelId="{362AEA76-B1E2-422C-8531-9F2498181C5E}" type="sibTrans" cxnId="{D30F0ECA-169D-4C91-84DD-88913A16E9BE}">
      <dgm:prSet/>
      <dgm:spPr/>
      <dgm:t>
        <a:bodyPr/>
        <a:lstStyle/>
        <a:p>
          <a:endParaRPr lang="en-US"/>
        </a:p>
      </dgm:t>
    </dgm:pt>
    <dgm:pt modelId="{635AC7DA-5DF5-4910-8D97-D6E537573ACB}">
      <dgm:prSet phldrT="[Text]"/>
      <dgm:spPr/>
      <dgm:t>
        <a:bodyPr/>
        <a:lstStyle>
          <a:extLst/>
        </a:lstStyle>
        <a:p>
          <a:r>
            <a:rPr lang="en-US" dirty="0" smtClean="0"/>
            <a:t>Human Resources</a:t>
          </a:r>
          <a:endParaRPr lang="en-US" dirty="0"/>
        </a:p>
      </dgm:t>
    </dgm:pt>
    <dgm:pt modelId="{C4912D4A-19E6-4930-9AC9-67DA746697A6}" type="parTrans" cxnId="{A9941D04-0071-4712-9566-28C40C55936D}">
      <dgm:prSet/>
      <dgm:spPr/>
      <dgm:t>
        <a:bodyPr/>
        <a:lstStyle/>
        <a:p>
          <a:endParaRPr lang="en-US"/>
        </a:p>
      </dgm:t>
    </dgm:pt>
    <dgm:pt modelId="{79C87F16-5BBB-44CA-9878-C137C45D4631}" type="sibTrans" cxnId="{A9941D04-0071-4712-9566-28C40C55936D}">
      <dgm:prSet/>
      <dgm:spPr/>
      <dgm:t>
        <a:bodyPr/>
        <a:lstStyle/>
        <a:p>
          <a:endParaRPr lang="en-US"/>
        </a:p>
      </dgm:t>
    </dgm:pt>
    <dgm:pt modelId="{A8EE624D-DE78-4879-8570-A185D7BDE237}">
      <dgm:prSet phldrT="[Text]"/>
      <dgm:spPr/>
      <dgm:t>
        <a:bodyPr/>
        <a:lstStyle>
          <a:extLst/>
        </a:lstStyle>
        <a:p>
          <a:r>
            <a:rPr lang="en-US" dirty="0" smtClean="0"/>
            <a:t>Headquarters</a:t>
          </a:r>
          <a:endParaRPr lang="en-US" dirty="0"/>
        </a:p>
      </dgm:t>
    </dgm:pt>
    <dgm:pt modelId="{BC1646C7-2970-45BA-B840-32D2CA5D7BB9}" type="parTrans" cxnId="{30874A2C-64AB-42B6-9FAC-AE785ADE4281}">
      <dgm:prSet/>
      <dgm:spPr/>
      <dgm:t>
        <a:bodyPr/>
        <a:lstStyle/>
        <a:p>
          <a:endParaRPr lang="en-US"/>
        </a:p>
      </dgm:t>
    </dgm:pt>
    <dgm:pt modelId="{99484E98-F48C-423C-93A8-271DC8A49FCD}" type="sibTrans" cxnId="{30874A2C-64AB-42B6-9FAC-AE785ADE4281}">
      <dgm:prSet/>
      <dgm:spPr/>
      <dgm:t>
        <a:bodyPr/>
        <a:lstStyle/>
        <a:p>
          <a:endParaRPr lang="en-US"/>
        </a:p>
      </dgm:t>
    </dgm:pt>
    <dgm:pt modelId="{741B9BEC-240E-449B-B691-BA4B5925FF18}">
      <dgm:prSet phldrT="[Text]"/>
      <dgm:spPr/>
      <dgm:t>
        <a:bodyPr/>
        <a:lstStyle>
          <a:extLst/>
        </a:lstStyle>
        <a:p>
          <a:r>
            <a:rPr lang="en-US" dirty="0" smtClean="0"/>
            <a:t>Subsidiaries</a:t>
          </a:r>
          <a:endParaRPr lang="en-US" dirty="0"/>
        </a:p>
      </dgm:t>
    </dgm:pt>
    <dgm:pt modelId="{ED4C2DCF-190D-418D-BA97-1531D81019A6}" type="parTrans" cxnId="{53FC8EA6-E925-41FE-9B56-7A1E42F23C2B}">
      <dgm:prSet/>
      <dgm:spPr/>
      <dgm:t>
        <a:bodyPr/>
        <a:lstStyle/>
        <a:p>
          <a:endParaRPr lang="en-US"/>
        </a:p>
      </dgm:t>
    </dgm:pt>
    <dgm:pt modelId="{E94DCAA0-3972-44FD-AC1A-B2ABCD237EDB}" type="sibTrans" cxnId="{53FC8EA6-E925-41FE-9B56-7A1E42F23C2B}">
      <dgm:prSet/>
      <dgm:spPr/>
      <dgm:t>
        <a:bodyPr/>
        <a:lstStyle/>
        <a:p>
          <a:endParaRPr lang="en-US"/>
        </a:p>
      </dgm:t>
    </dgm:pt>
    <dgm:pt modelId="{36D943E0-2CC4-414B-ADFA-1A2EF0A795DA}">
      <dgm:prSet phldrT="[Text]"/>
      <dgm:spPr/>
      <dgm:t>
        <a:bodyPr/>
        <a:lstStyle>
          <a:extLst/>
        </a:lstStyle>
        <a:p>
          <a:r>
            <a:rPr lang="en-US" dirty="0" smtClean="0"/>
            <a:t>Manufacturing</a:t>
          </a:r>
          <a:endParaRPr lang="en-US" dirty="0"/>
        </a:p>
      </dgm:t>
    </dgm:pt>
    <dgm:pt modelId="{3AB21B9C-2916-4A71-975D-DC0CE985233F}" type="parTrans" cxnId="{31DE906C-2253-49B3-BCFC-5C9F60199007}">
      <dgm:prSet/>
      <dgm:spPr/>
      <dgm:t>
        <a:bodyPr/>
        <a:lstStyle/>
        <a:p>
          <a:endParaRPr lang="en-US"/>
        </a:p>
      </dgm:t>
    </dgm:pt>
    <dgm:pt modelId="{94DAF5AF-9B92-4153-B79C-F37A80ABD1B7}" type="sibTrans" cxnId="{31DE906C-2253-49B3-BCFC-5C9F60199007}">
      <dgm:prSet/>
      <dgm:spPr/>
      <dgm:t>
        <a:bodyPr/>
        <a:lstStyle/>
        <a:p>
          <a:endParaRPr lang="en-US"/>
        </a:p>
      </dgm:t>
    </dgm:pt>
    <dgm:pt modelId="{32DBB20C-5A3A-4EF3-BC46-EB40E50ACBF4}">
      <dgm:prSet phldrT="[Text]"/>
      <dgm:spPr/>
      <dgm:t>
        <a:bodyPr/>
        <a:lstStyle>
          <a:extLst/>
        </a:lstStyle>
        <a:p>
          <a:r>
            <a:rPr lang="en-US" dirty="0" smtClean="0"/>
            <a:t>Finance</a:t>
          </a:r>
          <a:endParaRPr lang="en-US" dirty="0"/>
        </a:p>
      </dgm:t>
    </dgm:pt>
    <dgm:pt modelId="{5C224B03-D546-40B8-B17D-A10A61C2338F}" type="parTrans" cxnId="{1C28C6C7-20DD-4DA1-8E03-73F6C5635B20}">
      <dgm:prSet/>
      <dgm:spPr/>
      <dgm:t>
        <a:bodyPr/>
        <a:lstStyle/>
        <a:p>
          <a:endParaRPr lang="en-US"/>
        </a:p>
      </dgm:t>
    </dgm:pt>
    <dgm:pt modelId="{A6B63246-9DA7-4470-85DF-D11110CBDDD8}" type="sibTrans" cxnId="{1C28C6C7-20DD-4DA1-8E03-73F6C5635B20}">
      <dgm:prSet/>
      <dgm:spPr/>
      <dgm:t>
        <a:bodyPr/>
        <a:lstStyle/>
        <a:p>
          <a:endParaRPr lang="en-US"/>
        </a:p>
      </dgm:t>
    </dgm:pt>
    <dgm:pt modelId="{88471905-2A32-4CE3-9BC7-64FDE06FA353}" type="pres">
      <dgm:prSet presAssocID="{F9271286-A657-43FD-AFD7-9C7E7FCCFACD}" presName="Name0" presStyleCnt="0">
        <dgm:presLayoutVars>
          <dgm:chPref val="1"/>
          <dgm:dir/>
          <dgm:animOne val="branch"/>
          <dgm:animLvl val="lvl"/>
          <dgm:resizeHandles val="exact"/>
        </dgm:presLayoutVars>
      </dgm:prSet>
      <dgm:spPr/>
      <dgm:t>
        <a:bodyPr/>
        <a:lstStyle>
          <a:extLst/>
        </a:lstStyle>
        <a:p>
          <a:endParaRPr lang="en-US"/>
        </a:p>
      </dgm:t>
    </dgm:pt>
    <dgm:pt modelId="{0E0B3A8F-0316-4771-80DF-424857B60B5A}" type="pres">
      <dgm:prSet presAssocID="{79E4219C-DE7F-4C36-BEF8-B742A56772D4}" presName="vertOne" presStyleCnt="0"/>
      <dgm:spPr/>
      <dgm:t>
        <a:bodyPr/>
        <a:lstStyle>
          <a:extLst/>
        </a:lstStyle>
        <a:p>
          <a:endParaRPr lang="en-US"/>
        </a:p>
      </dgm:t>
    </dgm:pt>
    <dgm:pt modelId="{A410A456-33D1-42B0-9694-ABB8AD774681}" type="pres">
      <dgm:prSet presAssocID="{79E4219C-DE7F-4C36-BEF8-B742A56772D4}" presName="txOne" presStyleLbl="node0" presStyleIdx="0" presStyleCnt="1" custScaleY="62925">
        <dgm:presLayoutVars>
          <dgm:chPref val="3"/>
        </dgm:presLayoutVars>
      </dgm:prSet>
      <dgm:spPr/>
      <dgm:t>
        <a:bodyPr/>
        <a:lstStyle>
          <a:extLst/>
        </a:lstStyle>
        <a:p>
          <a:endParaRPr lang="en-US"/>
        </a:p>
      </dgm:t>
    </dgm:pt>
    <dgm:pt modelId="{B2FC5616-15A1-490F-98C2-D6A6DAA16288}" type="pres">
      <dgm:prSet presAssocID="{79E4219C-DE7F-4C36-BEF8-B742A56772D4}" presName="parTransOne" presStyleCnt="0"/>
      <dgm:spPr/>
      <dgm:t>
        <a:bodyPr/>
        <a:lstStyle>
          <a:extLst/>
        </a:lstStyle>
        <a:p>
          <a:endParaRPr lang="en-US"/>
        </a:p>
      </dgm:t>
    </dgm:pt>
    <dgm:pt modelId="{734D4184-0064-4813-8DB6-339251112E5D}" type="pres">
      <dgm:prSet presAssocID="{79E4219C-DE7F-4C36-BEF8-B742A56772D4}" presName="horzOne" presStyleCnt="0"/>
      <dgm:spPr/>
      <dgm:t>
        <a:bodyPr/>
        <a:lstStyle>
          <a:extLst/>
        </a:lstStyle>
        <a:p>
          <a:endParaRPr lang="en-US"/>
        </a:p>
      </dgm:t>
    </dgm:pt>
    <dgm:pt modelId="{3E10F7F9-72E9-4A6E-B2E1-06286F6ED562}" type="pres">
      <dgm:prSet presAssocID="{A7929E72-C850-4694-BA40-22C8369B1CE3}" presName="vertTwo" presStyleCnt="0"/>
      <dgm:spPr/>
      <dgm:t>
        <a:bodyPr/>
        <a:lstStyle>
          <a:extLst/>
        </a:lstStyle>
        <a:p>
          <a:endParaRPr lang="en-US"/>
        </a:p>
      </dgm:t>
    </dgm:pt>
    <dgm:pt modelId="{B3E8FFD8-387B-4979-ABD2-26814DAA88F7}" type="pres">
      <dgm:prSet presAssocID="{A7929E72-C850-4694-BA40-22C8369B1CE3}" presName="txTwo" presStyleLbl="node2" presStyleIdx="0" presStyleCnt="3">
        <dgm:presLayoutVars>
          <dgm:chPref val="3"/>
        </dgm:presLayoutVars>
      </dgm:prSet>
      <dgm:spPr/>
      <dgm:t>
        <a:bodyPr/>
        <a:lstStyle>
          <a:extLst/>
        </a:lstStyle>
        <a:p>
          <a:endParaRPr lang="en-US"/>
        </a:p>
      </dgm:t>
    </dgm:pt>
    <dgm:pt modelId="{9AB224F6-5E5C-4B3F-B9E9-83CB37684F65}" type="pres">
      <dgm:prSet presAssocID="{A7929E72-C850-4694-BA40-22C8369B1CE3}" presName="parTransTwo" presStyleCnt="0"/>
      <dgm:spPr/>
      <dgm:t>
        <a:bodyPr/>
        <a:lstStyle>
          <a:extLst/>
        </a:lstStyle>
        <a:p>
          <a:endParaRPr lang="en-US"/>
        </a:p>
      </dgm:t>
    </dgm:pt>
    <dgm:pt modelId="{96D3BA69-0BD7-4EAB-B8A9-2A04ECBE9672}" type="pres">
      <dgm:prSet presAssocID="{A7929E72-C850-4694-BA40-22C8369B1CE3}" presName="horzTwo" presStyleCnt="0"/>
      <dgm:spPr/>
      <dgm:t>
        <a:bodyPr/>
        <a:lstStyle>
          <a:extLst/>
        </a:lstStyle>
        <a:p>
          <a:endParaRPr lang="en-US"/>
        </a:p>
      </dgm:t>
    </dgm:pt>
    <dgm:pt modelId="{DB703D57-3D75-4518-A9D9-0682FE5D2419}" type="pres">
      <dgm:prSet presAssocID="{FD0C456A-4AA0-43DB-85C4-AF5CED079DE5}" presName="vertThree" presStyleCnt="0"/>
      <dgm:spPr/>
      <dgm:t>
        <a:bodyPr/>
        <a:lstStyle>
          <a:extLst/>
        </a:lstStyle>
        <a:p>
          <a:endParaRPr lang="en-US"/>
        </a:p>
      </dgm:t>
    </dgm:pt>
    <dgm:pt modelId="{3B0B0C57-7888-4A24-B9C0-2DFEEC0C915F}" type="pres">
      <dgm:prSet presAssocID="{FD0C456A-4AA0-43DB-85C4-AF5CED079DE5}" presName="txThree" presStyleLbl="node3" presStyleIdx="0" presStyleCnt="5">
        <dgm:presLayoutVars>
          <dgm:chPref val="3"/>
        </dgm:presLayoutVars>
      </dgm:prSet>
      <dgm:spPr/>
      <dgm:t>
        <a:bodyPr/>
        <a:lstStyle>
          <a:extLst/>
        </a:lstStyle>
        <a:p>
          <a:endParaRPr lang="en-US"/>
        </a:p>
      </dgm:t>
    </dgm:pt>
    <dgm:pt modelId="{25862D16-2BA1-476F-9FB1-BE2EA41E9945}" type="pres">
      <dgm:prSet presAssocID="{FD0C456A-4AA0-43DB-85C4-AF5CED079DE5}" presName="parTransThree" presStyleCnt="0"/>
      <dgm:spPr/>
      <dgm:t>
        <a:bodyPr/>
        <a:lstStyle>
          <a:extLst/>
        </a:lstStyle>
        <a:p>
          <a:endParaRPr lang="en-US"/>
        </a:p>
      </dgm:t>
    </dgm:pt>
    <dgm:pt modelId="{3B37A092-4208-4341-99C5-FAFB2C9C3BCB}" type="pres">
      <dgm:prSet presAssocID="{FD0C456A-4AA0-43DB-85C4-AF5CED079DE5}" presName="horzThree" presStyleCnt="0"/>
      <dgm:spPr/>
      <dgm:t>
        <a:bodyPr/>
        <a:lstStyle>
          <a:extLst/>
        </a:lstStyle>
        <a:p>
          <a:endParaRPr lang="en-US"/>
        </a:p>
      </dgm:t>
    </dgm:pt>
    <dgm:pt modelId="{2EDB2213-A807-4D14-8460-D68081534E34}" type="pres">
      <dgm:prSet presAssocID="{F4381770-BC36-4FD6-A4D9-F95FE09C8D94}" presName="sibSpaceThree" presStyleCnt="0"/>
      <dgm:spPr/>
      <dgm:t>
        <a:bodyPr/>
        <a:lstStyle>
          <a:extLst/>
        </a:lstStyle>
        <a:p>
          <a:endParaRPr lang="en-US"/>
        </a:p>
      </dgm:t>
    </dgm:pt>
    <dgm:pt modelId="{579CD52F-9B88-4DC2-B869-0D1933A92560}" type="pres">
      <dgm:prSet presAssocID="{36D943E0-2CC4-414B-ADFA-1A2EF0A795DA}" presName="vertThree" presStyleCnt="0"/>
      <dgm:spPr/>
      <dgm:t>
        <a:bodyPr/>
        <a:lstStyle>
          <a:extLst/>
        </a:lstStyle>
        <a:p>
          <a:endParaRPr lang="en-US"/>
        </a:p>
      </dgm:t>
    </dgm:pt>
    <dgm:pt modelId="{EDBF6890-D643-4960-BA72-D1080A39AC09}" type="pres">
      <dgm:prSet presAssocID="{36D943E0-2CC4-414B-ADFA-1A2EF0A795DA}" presName="txThree" presStyleLbl="node3" presStyleIdx="1" presStyleCnt="5">
        <dgm:presLayoutVars>
          <dgm:chPref val="3"/>
        </dgm:presLayoutVars>
      </dgm:prSet>
      <dgm:spPr/>
      <dgm:t>
        <a:bodyPr/>
        <a:lstStyle>
          <a:extLst/>
        </a:lstStyle>
        <a:p>
          <a:endParaRPr lang="en-US"/>
        </a:p>
      </dgm:t>
    </dgm:pt>
    <dgm:pt modelId="{822188A3-9E15-4C9F-8F4A-F9FAA3472376}" type="pres">
      <dgm:prSet presAssocID="{36D943E0-2CC4-414B-ADFA-1A2EF0A795DA}" presName="parTransThree" presStyleCnt="0"/>
      <dgm:spPr/>
      <dgm:t>
        <a:bodyPr/>
        <a:lstStyle>
          <a:extLst/>
        </a:lstStyle>
        <a:p>
          <a:endParaRPr lang="en-US"/>
        </a:p>
      </dgm:t>
    </dgm:pt>
    <dgm:pt modelId="{C6CB7EF6-C223-4835-A2B3-434F3F061394}" type="pres">
      <dgm:prSet presAssocID="{36D943E0-2CC4-414B-ADFA-1A2EF0A795DA}" presName="horzThree" presStyleCnt="0"/>
      <dgm:spPr/>
      <dgm:t>
        <a:bodyPr/>
        <a:lstStyle>
          <a:extLst/>
        </a:lstStyle>
        <a:p>
          <a:endParaRPr lang="en-US"/>
        </a:p>
      </dgm:t>
    </dgm:pt>
    <dgm:pt modelId="{B1139F63-4711-4D03-A0E1-627822485A5D}" type="pres">
      <dgm:prSet presAssocID="{94DAF5AF-9B92-4153-B79C-F37A80ABD1B7}" presName="sibSpaceThree" presStyleCnt="0"/>
      <dgm:spPr/>
      <dgm:t>
        <a:bodyPr/>
        <a:lstStyle>
          <a:extLst/>
        </a:lstStyle>
        <a:p>
          <a:endParaRPr lang="en-US"/>
        </a:p>
      </dgm:t>
    </dgm:pt>
    <dgm:pt modelId="{D11F13BA-BF1A-464E-B9E9-069D2F4E0477}" type="pres">
      <dgm:prSet presAssocID="{8D27420F-F98B-4CAB-B26C-5FAB012C044E}" presName="vertThree" presStyleCnt="0"/>
      <dgm:spPr/>
      <dgm:t>
        <a:bodyPr/>
        <a:lstStyle>
          <a:extLst/>
        </a:lstStyle>
        <a:p>
          <a:endParaRPr lang="en-US"/>
        </a:p>
      </dgm:t>
    </dgm:pt>
    <dgm:pt modelId="{96282E46-2D2B-4AD8-AB22-9B160AB532E2}" type="pres">
      <dgm:prSet presAssocID="{8D27420F-F98B-4CAB-B26C-5FAB012C044E}" presName="txThree" presStyleLbl="node3" presStyleIdx="2" presStyleCnt="5">
        <dgm:presLayoutVars>
          <dgm:chPref val="3"/>
        </dgm:presLayoutVars>
      </dgm:prSet>
      <dgm:spPr/>
      <dgm:t>
        <a:bodyPr/>
        <a:lstStyle>
          <a:extLst/>
        </a:lstStyle>
        <a:p>
          <a:endParaRPr lang="en-US"/>
        </a:p>
      </dgm:t>
    </dgm:pt>
    <dgm:pt modelId="{FBEA3C8D-EBD1-4573-B5E9-61A8653DB815}" type="pres">
      <dgm:prSet presAssocID="{8D27420F-F98B-4CAB-B26C-5FAB012C044E}" presName="parTransThree" presStyleCnt="0"/>
      <dgm:spPr/>
      <dgm:t>
        <a:bodyPr/>
        <a:lstStyle>
          <a:extLst/>
        </a:lstStyle>
        <a:p>
          <a:endParaRPr lang="en-US"/>
        </a:p>
      </dgm:t>
    </dgm:pt>
    <dgm:pt modelId="{FE68C23F-5A70-4BE6-B1BC-B89B833E13B9}" type="pres">
      <dgm:prSet presAssocID="{8D27420F-F98B-4CAB-B26C-5FAB012C044E}" presName="horzThree" presStyleCnt="0"/>
      <dgm:spPr/>
      <dgm:t>
        <a:bodyPr/>
        <a:lstStyle>
          <a:extLst/>
        </a:lstStyle>
        <a:p>
          <a:endParaRPr lang="en-US"/>
        </a:p>
      </dgm:t>
    </dgm:pt>
    <dgm:pt modelId="{76B2C6A7-89D9-42D5-9EA8-D8FA91FAA5A0}" type="pres">
      <dgm:prSet presAssocID="{1C8D0619-66EC-4469-A39C-469D1B239222}" presName="sibSpaceTwo" presStyleCnt="0"/>
      <dgm:spPr/>
      <dgm:t>
        <a:bodyPr/>
        <a:lstStyle>
          <a:extLst/>
        </a:lstStyle>
        <a:p>
          <a:endParaRPr lang="en-US"/>
        </a:p>
      </dgm:t>
    </dgm:pt>
    <dgm:pt modelId="{94B23797-1418-4797-9800-705B5F6A468E}" type="pres">
      <dgm:prSet presAssocID="{635AC7DA-5DF5-4910-8D97-D6E537573ACB}" presName="vertTwo" presStyleCnt="0"/>
      <dgm:spPr/>
      <dgm:t>
        <a:bodyPr/>
        <a:lstStyle>
          <a:extLst/>
        </a:lstStyle>
        <a:p>
          <a:endParaRPr lang="en-US"/>
        </a:p>
      </dgm:t>
    </dgm:pt>
    <dgm:pt modelId="{62D6487C-D38E-46C0-96F0-4E119B656319}" type="pres">
      <dgm:prSet presAssocID="{635AC7DA-5DF5-4910-8D97-D6E537573ACB}" presName="txTwo" presStyleLbl="node2" presStyleIdx="1" presStyleCnt="3">
        <dgm:presLayoutVars>
          <dgm:chPref val="3"/>
        </dgm:presLayoutVars>
      </dgm:prSet>
      <dgm:spPr/>
      <dgm:t>
        <a:bodyPr/>
        <a:lstStyle>
          <a:extLst/>
        </a:lstStyle>
        <a:p>
          <a:endParaRPr lang="en-US"/>
        </a:p>
      </dgm:t>
    </dgm:pt>
    <dgm:pt modelId="{0D1EF41C-D667-4B0A-8357-D3E30F6C9A0F}" type="pres">
      <dgm:prSet presAssocID="{635AC7DA-5DF5-4910-8D97-D6E537573ACB}" presName="parTransTwo" presStyleCnt="0"/>
      <dgm:spPr/>
      <dgm:t>
        <a:bodyPr/>
        <a:lstStyle>
          <a:extLst/>
        </a:lstStyle>
        <a:p>
          <a:endParaRPr lang="en-US"/>
        </a:p>
      </dgm:t>
    </dgm:pt>
    <dgm:pt modelId="{2B55148F-5CC7-4602-8CB0-8442CC6C994F}" type="pres">
      <dgm:prSet presAssocID="{635AC7DA-5DF5-4910-8D97-D6E537573ACB}" presName="horzTwo" presStyleCnt="0"/>
      <dgm:spPr/>
      <dgm:t>
        <a:bodyPr/>
        <a:lstStyle>
          <a:extLst/>
        </a:lstStyle>
        <a:p>
          <a:endParaRPr lang="en-US"/>
        </a:p>
      </dgm:t>
    </dgm:pt>
    <dgm:pt modelId="{8930998F-5740-45B3-B1AB-52BD554C4151}" type="pres">
      <dgm:prSet presAssocID="{A8EE624D-DE78-4879-8570-A185D7BDE237}" presName="vertThree" presStyleCnt="0"/>
      <dgm:spPr/>
      <dgm:t>
        <a:bodyPr/>
        <a:lstStyle>
          <a:extLst/>
        </a:lstStyle>
        <a:p>
          <a:endParaRPr lang="en-US"/>
        </a:p>
      </dgm:t>
    </dgm:pt>
    <dgm:pt modelId="{D444B5F5-E283-4B90-879C-96B69F898D2A}" type="pres">
      <dgm:prSet presAssocID="{A8EE624D-DE78-4879-8570-A185D7BDE237}" presName="txThree" presStyleLbl="node3" presStyleIdx="3" presStyleCnt="5">
        <dgm:presLayoutVars>
          <dgm:chPref val="3"/>
        </dgm:presLayoutVars>
      </dgm:prSet>
      <dgm:spPr/>
      <dgm:t>
        <a:bodyPr/>
        <a:lstStyle>
          <a:extLst/>
        </a:lstStyle>
        <a:p>
          <a:endParaRPr lang="en-US"/>
        </a:p>
      </dgm:t>
    </dgm:pt>
    <dgm:pt modelId="{DA871955-6856-473E-8E64-5F628EA5BEC3}" type="pres">
      <dgm:prSet presAssocID="{A8EE624D-DE78-4879-8570-A185D7BDE237}" presName="parTransThree" presStyleCnt="0"/>
      <dgm:spPr/>
      <dgm:t>
        <a:bodyPr/>
        <a:lstStyle>
          <a:extLst/>
        </a:lstStyle>
        <a:p>
          <a:endParaRPr lang="en-US"/>
        </a:p>
      </dgm:t>
    </dgm:pt>
    <dgm:pt modelId="{EA722F80-FD74-4053-953F-C170BC15AA88}" type="pres">
      <dgm:prSet presAssocID="{A8EE624D-DE78-4879-8570-A185D7BDE237}" presName="horzThree" presStyleCnt="0"/>
      <dgm:spPr/>
      <dgm:t>
        <a:bodyPr/>
        <a:lstStyle>
          <a:extLst/>
        </a:lstStyle>
        <a:p>
          <a:endParaRPr lang="en-US"/>
        </a:p>
      </dgm:t>
    </dgm:pt>
    <dgm:pt modelId="{8CFCC751-1B00-43A3-8F49-374E7D14DB59}" type="pres">
      <dgm:prSet presAssocID="{99484E98-F48C-423C-93A8-271DC8A49FCD}" presName="sibSpaceThree" presStyleCnt="0"/>
      <dgm:spPr/>
      <dgm:t>
        <a:bodyPr/>
        <a:lstStyle>
          <a:extLst/>
        </a:lstStyle>
        <a:p>
          <a:endParaRPr lang="en-US"/>
        </a:p>
      </dgm:t>
    </dgm:pt>
    <dgm:pt modelId="{CF57F139-5E75-4E0C-9201-66C7AA3DD7E5}" type="pres">
      <dgm:prSet presAssocID="{741B9BEC-240E-449B-B691-BA4B5925FF18}" presName="vertThree" presStyleCnt="0"/>
      <dgm:spPr/>
      <dgm:t>
        <a:bodyPr/>
        <a:lstStyle>
          <a:extLst/>
        </a:lstStyle>
        <a:p>
          <a:endParaRPr lang="en-US"/>
        </a:p>
      </dgm:t>
    </dgm:pt>
    <dgm:pt modelId="{37B2AB84-F8B3-4ADD-B5B7-27F87029615F}" type="pres">
      <dgm:prSet presAssocID="{741B9BEC-240E-449B-B691-BA4B5925FF18}" presName="txThree" presStyleLbl="node3" presStyleIdx="4" presStyleCnt="5">
        <dgm:presLayoutVars>
          <dgm:chPref val="3"/>
        </dgm:presLayoutVars>
      </dgm:prSet>
      <dgm:spPr/>
      <dgm:t>
        <a:bodyPr/>
        <a:lstStyle>
          <a:extLst/>
        </a:lstStyle>
        <a:p>
          <a:endParaRPr lang="en-US"/>
        </a:p>
      </dgm:t>
    </dgm:pt>
    <dgm:pt modelId="{170FD3ED-7271-4C3F-9100-4E90002F7DC8}" type="pres">
      <dgm:prSet presAssocID="{741B9BEC-240E-449B-B691-BA4B5925FF18}" presName="parTransThree" presStyleCnt="0"/>
      <dgm:spPr/>
      <dgm:t>
        <a:bodyPr/>
        <a:lstStyle>
          <a:extLst/>
        </a:lstStyle>
        <a:p>
          <a:endParaRPr lang="en-US"/>
        </a:p>
      </dgm:t>
    </dgm:pt>
    <dgm:pt modelId="{1AA555B7-C6DA-4D67-A1ED-B1F9C041DA7C}" type="pres">
      <dgm:prSet presAssocID="{741B9BEC-240E-449B-B691-BA4B5925FF18}" presName="horzThree" presStyleCnt="0"/>
      <dgm:spPr/>
      <dgm:t>
        <a:bodyPr/>
        <a:lstStyle>
          <a:extLst/>
        </a:lstStyle>
        <a:p>
          <a:endParaRPr lang="en-US"/>
        </a:p>
      </dgm:t>
    </dgm:pt>
    <dgm:pt modelId="{369C9D8E-D5C7-4704-A87A-BB0851E92FB4}" type="pres">
      <dgm:prSet presAssocID="{79C87F16-5BBB-44CA-9878-C137C45D4631}" presName="sibSpaceTwo" presStyleCnt="0"/>
      <dgm:spPr/>
      <dgm:t>
        <a:bodyPr/>
        <a:lstStyle>
          <a:extLst/>
        </a:lstStyle>
        <a:p>
          <a:endParaRPr lang="en-US"/>
        </a:p>
      </dgm:t>
    </dgm:pt>
    <dgm:pt modelId="{5F26FC0D-E70B-4A0C-AFC0-D4D8FF797DF8}" type="pres">
      <dgm:prSet presAssocID="{32DBB20C-5A3A-4EF3-BC46-EB40E50ACBF4}" presName="vertTwo" presStyleCnt="0"/>
      <dgm:spPr/>
      <dgm:t>
        <a:bodyPr/>
        <a:lstStyle>
          <a:extLst/>
        </a:lstStyle>
        <a:p>
          <a:endParaRPr lang="en-US"/>
        </a:p>
      </dgm:t>
    </dgm:pt>
    <dgm:pt modelId="{F850B04F-A0FC-4CF8-A1F2-FE5D3BFFAA05}" type="pres">
      <dgm:prSet presAssocID="{32DBB20C-5A3A-4EF3-BC46-EB40E50ACBF4}" presName="txTwo" presStyleLbl="node2" presStyleIdx="2" presStyleCnt="3">
        <dgm:presLayoutVars>
          <dgm:chPref val="3"/>
        </dgm:presLayoutVars>
      </dgm:prSet>
      <dgm:spPr/>
      <dgm:t>
        <a:bodyPr/>
        <a:lstStyle>
          <a:extLst/>
        </a:lstStyle>
        <a:p>
          <a:endParaRPr lang="en-US"/>
        </a:p>
      </dgm:t>
    </dgm:pt>
    <dgm:pt modelId="{AFD63EFF-73E6-4762-AEF4-5E822D21776A}" type="pres">
      <dgm:prSet presAssocID="{32DBB20C-5A3A-4EF3-BC46-EB40E50ACBF4}" presName="parTransTwo" presStyleCnt="0"/>
      <dgm:spPr/>
      <dgm:t>
        <a:bodyPr/>
        <a:lstStyle>
          <a:extLst/>
        </a:lstStyle>
        <a:p>
          <a:endParaRPr lang="en-US"/>
        </a:p>
      </dgm:t>
    </dgm:pt>
    <dgm:pt modelId="{189FD625-58A0-44C3-BCCE-86DC666830C3}" type="pres">
      <dgm:prSet presAssocID="{32DBB20C-5A3A-4EF3-BC46-EB40E50ACBF4}" presName="horzTwo" presStyleCnt="0"/>
      <dgm:spPr/>
      <dgm:t>
        <a:bodyPr/>
        <a:lstStyle>
          <a:extLst/>
        </a:lstStyle>
        <a:p>
          <a:endParaRPr lang="en-US"/>
        </a:p>
      </dgm:t>
    </dgm:pt>
  </dgm:ptLst>
  <dgm:cxnLst>
    <dgm:cxn modelId="{D30F0ECA-169D-4C91-84DD-88913A16E9BE}" srcId="{A7929E72-C850-4694-BA40-22C8369B1CE3}" destId="{8D27420F-F98B-4CAB-B26C-5FAB012C044E}" srcOrd="2" destOrd="0" parTransId="{7A172603-9E3E-4F7E-8C9C-484C5F67CA96}" sibTransId="{362AEA76-B1E2-422C-8531-9F2498181C5E}"/>
    <dgm:cxn modelId="{3CC2BE2F-EF2B-41B0-81C2-D404D117E7E2}" type="presOf" srcId="{741B9BEC-240E-449B-B691-BA4B5925FF18}" destId="{37B2AB84-F8B3-4ADD-B5B7-27F87029615F}" srcOrd="0" destOrd="0" presId="urn:microsoft.com/office/officeart/2005/8/layout/hierarchy4#1"/>
    <dgm:cxn modelId="{8CB69443-CD79-4831-8729-4F35A09F6345}" type="presOf" srcId="{A7929E72-C850-4694-BA40-22C8369B1CE3}" destId="{B3E8FFD8-387B-4979-ABD2-26814DAA88F7}" srcOrd="0" destOrd="0" presId="urn:microsoft.com/office/officeart/2005/8/layout/hierarchy4#1"/>
    <dgm:cxn modelId="{DAE3AD89-4378-4885-9016-29B992A8F791}" type="presOf" srcId="{FD0C456A-4AA0-43DB-85C4-AF5CED079DE5}" destId="{3B0B0C57-7888-4A24-B9C0-2DFEEC0C915F}" srcOrd="0" destOrd="0" presId="urn:microsoft.com/office/officeart/2005/8/layout/hierarchy4#1"/>
    <dgm:cxn modelId="{1C28C6C7-20DD-4DA1-8E03-73F6C5635B20}" srcId="{79E4219C-DE7F-4C36-BEF8-B742A56772D4}" destId="{32DBB20C-5A3A-4EF3-BC46-EB40E50ACBF4}" srcOrd="2" destOrd="0" parTransId="{5C224B03-D546-40B8-B17D-A10A61C2338F}" sibTransId="{A6B63246-9DA7-4470-85DF-D11110CBDDD8}"/>
    <dgm:cxn modelId="{66385378-0C59-4619-B1C8-D29507CC6B08}" type="presOf" srcId="{F9271286-A657-43FD-AFD7-9C7E7FCCFACD}" destId="{88471905-2A32-4CE3-9BC7-64FDE06FA353}" srcOrd="0" destOrd="0" presId="urn:microsoft.com/office/officeart/2005/8/layout/hierarchy4#1"/>
    <dgm:cxn modelId="{1DF2807B-436C-405E-8361-F8224ACFF258}" type="presOf" srcId="{79E4219C-DE7F-4C36-BEF8-B742A56772D4}" destId="{A410A456-33D1-42B0-9694-ABB8AD774681}" srcOrd="0" destOrd="0" presId="urn:microsoft.com/office/officeart/2005/8/layout/hierarchy4#1"/>
    <dgm:cxn modelId="{77BFF657-AF67-4B56-A9C9-A25C01524256}" type="presOf" srcId="{8D27420F-F98B-4CAB-B26C-5FAB012C044E}" destId="{96282E46-2D2B-4AD8-AB22-9B160AB532E2}" srcOrd="0" destOrd="0" presId="urn:microsoft.com/office/officeart/2005/8/layout/hierarchy4#1"/>
    <dgm:cxn modelId="{7AE71742-DFD8-4F84-AB4C-69359DF43C04}" type="presOf" srcId="{635AC7DA-5DF5-4910-8D97-D6E537573ACB}" destId="{62D6487C-D38E-46C0-96F0-4E119B656319}" srcOrd="0" destOrd="0" presId="urn:microsoft.com/office/officeart/2005/8/layout/hierarchy4#1"/>
    <dgm:cxn modelId="{A566F200-D51E-4DAF-B12B-5B48DD6FFCE5}" srcId="{F9271286-A657-43FD-AFD7-9C7E7FCCFACD}" destId="{79E4219C-DE7F-4C36-BEF8-B742A56772D4}" srcOrd="0" destOrd="0" parTransId="{617F1170-3FE0-43CF-8841-70D9A93B6198}" sibTransId="{382B0FE1-0DE6-4F0F-A3EC-3CAE6E43A16E}"/>
    <dgm:cxn modelId="{563D0B47-FFE2-4FCD-8728-C8761543373B}" srcId="{A7929E72-C850-4694-BA40-22C8369B1CE3}" destId="{FD0C456A-4AA0-43DB-85C4-AF5CED079DE5}" srcOrd="0" destOrd="0" parTransId="{E9BEA3B7-C188-4DB7-A3C8-90F3115FA5CE}" sibTransId="{F4381770-BC36-4FD6-A4D9-F95FE09C8D94}"/>
    <dgm:cxn modelId="{6DDF511F-6445-4A5C-8AB7-2F8F6B6A8981}" type="presOf" srcId="{36D943E0-2CC4-414B-ADFA-1A2EF0A795DA}" destId="{EDBF6890-D643-4960-BA72-D1080A39AC09}" srcOrd="0" destOrd="0" presId="urn:microsoft.com/office/officeart/2005/8/layout/hierarchy4#1"/>
    <dgm:cxn modelId="{A9941D04-0071-4712-9566-28C40C55936D}" srcId="{79E4219C-DE7F-4C36-BEF8-B742A56772D4}" destId="{635AC7DA-5DF5-4910-8D97-D6E537573ACB}" srcOrd="1" destOrd="0" parTransId="{C4912D4A-19E6-4930-9AC9-67DA746697A6}" sibTransId="{79C87F16-5BBB-44CA-9878-C137C45D4631}"/>
    <dgm:cxn modelId="{30874A2C-64AB-42B6-9FAC-AE785ADE4281}" srcId="{635AC7DA-5DF5-4910-8D97-D6E537573ACB}" destId="{A8EE624D-DE78-4879-8570-A185D7BDE237}" srcOrd="0" destOrd="0" parTransId="{BC1646C7-2970-45BA-B840-32D2CA5D7BB9}" sibTransId="{99484E98-F48C-423C-93A8-271DC8A49FCD}"/>
    <dgm:cxn modelId="{53FC8EA6-E925-41FE-9B56-7A1E42F23C2B}" srcId="{635AC7DA-5DF5-4910-8D97-D6E537573ACB}" destId="{741B9BEC-240E-449B-B691-BA4B5925FF18}" srcOrd="1" destOrd="0" parTransId="{ED4C2DCF-190D-418D-BA97-1531D81019A6}" sibTransId="{E94DCAA0-3972-44FD-AC1A-B2ABCD237EDB}"/>
    <dgm:cxn modelId="{FBAFF463-37C9-46E6-9385-8CE9B2E884E9}" srcId="{79E4219C-DE7F-4C36-BEF8-B742A56772D4}" destId="{A7929E72-C850-4694-BA40-22C8369B1CE3}" srcOrd="0" destOrd="0" parTransId="{B3198C4E-BAE0-40D3-AB30-27BE3533C630}" sibTransId="{1C8D0619-66EC-4469-A39C-469D1B239222}"/>
    <dgm:cxn modelId="{31DE906C-2253-49B3-BCFC-5C9F60199007}" srcId="{A7929E72-C850-4694-BA40-22C8369B1CE3}" destId="{36D943E0-2CC4-414B-ADFA-1A2EF0A795DA}" srcOrd="1" destOrd="0" parTransId="{3AB21B9C-2916-4A71-975D-DC0CE985233F}" sibTransId="{94DAF5AF-9B92-4153-B79C-F37A80ABD1B7}"/>
    <dgm:cxn modelId="{A5BA779A-532E-48A7-848D-FA0839CCF9E8}" type="presOf" srcId="{32DBB20C-5A3A-4EF3-BC46-EB40E50ACBF4}" destId="{F850B04F-A0FC-4CF8-A1F2-FE5D3BFFAA05}" srcOrd="0" destOrd="0" presId="urn:microsoft.com/office/officeart/2005/8/layout/hierarchy4#1"/>
    <dgm:cxn modelId="{89D5F1A6-37E4-43F6-B43D-D7918AE3A23A}" type="presOf" srcId="{A8EE624D-DE78-4879-8570-A185D7BDE237}" destId="{D444B5F5-E283-4B90-879C-96B69F898D2A}" srcOrd="0" destOrd="0" presId="urn:microsoft.com/office/officeart/2005/8/layout/hierarchy4#1"/>
    <dgm:cxn modelId="{761D41F1-1A27-49BF-8F78-F03589918FDB}" type="presParOf" srcId="{88471905-2A32-4CE3-9BC7-64FDE06FA353}" destId="{0E0B3A8F-0316-4771-80DF-424857B60B5A}" srcOrd="0" destOrd="0" presId="urn:microsoft.com/office/officeart/2005/8/layout/hierarchy4#1"/>
    <dgm:cxn modelId="{05C26582-B4AC-4C2B-886D-B4AE207D92E2}" type="presParOf" srcId="{0E0B3A8F-0316-4771-80DF-424857B60B5A}" destId="{A410A456-33D1-42B0-9694-ABB8AD774681}" srcOrd="0" destOrd="0" presId="urn:microsoft.com/office/officeart/2005/8/layout/hierarchy4#1"/>
    <dgm:cxn modelId="{62F0BB89-7D09-49BA-B932-5A2AAC12E3BA}" type="presParOf" srcId="{0E0B3A8F-0316-4771-80DF-424857B60B5A}" destId="{B2FC5616-15A1-490F-98C2-D6A6DAA16288}" srcOrd="1" destOrd="0" presId="urn:microsoft.com/office/officeart/2005/8/layout/hierarchy4#1"/>
    <dgm:cxn modelId="{E5E49415-802D-4D12-8C92-8EB8756C21B5}" type="presParOf" srcId="{0E0B3A8F-0316-4771-80DF-424857B60B5A}" destId="{734D4184-0064-4813-8DB6-339251112E5D}" srcOrd="2" destOrd="0" presId="urn:microsoft.com/office/officeart/2005/8/layout/hierarchy4#1"/>
    <dgm:cxn modelId="{195AE248-39FA-499D-B24F-2559867921C6}" type="presParOf" srcId="{734D4184-0064-4813-8DB6-339251112E5D}" destId="{3E10F7F9-72E9-4A6E-B2E1-06286F6ED562}" srcOrd="0" destOrd="0" presId="urn:microsoft.com/office/officeart/2005/8/layout/hierarchy4#1"/>
    <dgm:cxn modelId="{0840358F-6618-4F21-955B-7D7F56D9F4B0}" type="presParOf" srcId="{3E10F7F9-72E9-4A6E-B2E1-06286F6ED562}" destId="{B3E8FFD8-387B-4979-ABD2-26814DAA88F7}" srcOrd="0" destOrd="0" presId="urn:microsoft.com/office/officeart/2005/8/layout/hierarchy4#1"/>
    <dgm:cxn modelId="{45586525-07D7-437B-AC2D-1E647C52E3EC}" type="presParOf" srcId="{3E10F7F9-72E9-4A6E-B2E1-06286F6ED562}" destId="{9AB224F6-5E5C-4B3F-B9E9-83CB37684F65}" srcOrd="1" destOrd="0" presId="urn:microsoft.com/office/officeart/2005/8/layout/hierarchy4#1"/>
    <dgm:cxn modelId="{0A74D5EA-FD7D-4492-A45F-435119B86E28}" type="presParOf" srcId="{3E10F7F9-72E9-4A6E-B2E1-06286F6ED562}" destId="{96D3BA69-0BD7-4EAB-B8A9-2A04ECBE9672}" srcOrd="2" destOrd="0" presId="urn:microsoft.com/office/officeart/2005/8/layout/hierarchy4#1"/>
    <dgm:cxn modelId="{17532E1F-A567-499E-B2D7-36887FCF1FAB}" type="presParOf" srcId="{96D3BA69-0BD7-4EAB-B8A9-2A04ECBE9672}" destId="{DB703D57-3D75-4518-A9D9-0682FE5D2419}" srcOrd="0" destOrd="0" presId="urn:microsoft.com/office/officeart/2005/8/layout/hierarchy4#1"/>
    <dgm:cxn modelId="{61FEA60E-BBAF-49DE-942D-2463608BA201}" type="presParOf" srcId="{DB703D57-3D75-4518-A9D9-0682FE5D2419}" destId="{3B0B0C57-7888-4A24-B9C0-2DFEEC0C915F}" srcOrd="0" destOrd="0" presId="urn:microsoft.com/office/officeart/2005/8/layout/hierarchy4#1"/>
    <dgm:cxn modelId="{7186C779-36CD-41F4-8F49-1C48369187D4}" type="presParOf" srcId="{DB703D57-3D75-4518-A9D9-0682FE5D2419}" destId="{25862D16-2BA1-476F-9FB1-BE2EA41E9945}" srcOrd="1" destOrd="0" presId="urn:microsoft.com/office/officeart/2005/8/layout/hierarchy4#1"/>
    <dgm:cxn modelId="{722F2E48-4BD7-47B2-A443-ED034C28B950}" type="presParOf" srcId="{DB703D57-3D75-4518-A9D9-0682FE5D2419}" destId="{3B37A092-4208-4341-99C5-FAFB2C9C3BCB}" srcOrd="2" destOrd="0" presId="urn:microsoft.com/office/officeart/2005/8/layout/hierarchy4#1"/>
    <dgm:cxn modelId="{0C864D0F-4963-42F6-9460-E8903FAE28F8}" type="presParOf" srcId="{96D3BA69-0BD7-4EAB-B8A9-2A04ECBE9672}" destId="{2EDB2213-A807-4D14-8460-D68081534E34}" srcOrd="1" destOrd="0" presId="urn:microsoft.com/office/officeart/2005/8/layout/hierarchy4#1"/>
    <dgm:cxn modelId="{4841DD1F-367E-40AD-B924-90662AD82254}" type="presParOf" srcId="{96D3BA69-0BD7-4EAB-B8A9-2A04ECBE9672}" destId="{579CD52F-9B88-4DC2-B869-0D1933A92560}" srcOrd="2" destOrd="0" presId="urn:microsoft.com/office/officeart/2005/8/layout/hierarchy4#1"/>
    <dgm:cxn modelId="{43570CA7-99AE-4DA8-8B43-BFE7539C7D5D}" type="presParOf" srcId="{579CD52F-9B88-4DC2-B869-0D1933A92560}" destId="{EDBF6890-D643-4960-BA72-D1080A39AC09}" srcOrd="0" destOrd="0" presId="urn:microsoft.com/office/officeart/2005/8/layout/hierarchy4#1"/>
    <dgm:cxn modelId="{E73CD480-6E92-4EB8-A24B-DB90C0D6181D}" type="presParOf" srcId="{579CD52F-9B88-4DC2-B869-0D1933A92560}" destId="{822188A3-9E15-4C9F-8F4A-F9FAA3472376}" srcOrd="1" destOrd="0" presId="urn:microsoft.com/office/officeart/2005/8/layout/hierarchy4#1"/>
    <dgm:cxn modelId="{79840DAF-A281-4C96-9C7E-5EE6038E0ABD}" type="presParOf" srcId="{579CD52F-9B88-4DC2-B869-0D1933A92560}" destId="{C6CB7EF6-C223-4835-A2B3-434F3F061394}" srcOrd="2" destOrd="0" presId="urn:microsoft.com/office/officeart/2005/8/layout/hierarchy4#1"/>
    <dgm:cxn modelId="{A668CD1D-7A2B-4C6B-81B1-6AF7A9A457F8}" type="presParOf" srcId="{96D3BA69-0BD7-4EAB-B8A9-2A04ECBE9672}" destId="{B1139F63-4711-4D03-A0E1-627822485A5D}" srcOrd="3" destOrd="0" presId="urn:microsoft.com/office/officeart/2005/8/layout/hierarchy4#1"/>
    <dgm:cxn modelId="{A94184A6-988F-4C87-B0B4-DDFF535B5B82}" type="presParOf" srcId="{96D3BA69-0BD7-4EAB-B8A9-2A04ECBE9672}" destId="{D11F13BA-BF1A-464E-B9E9-069D2F4E0477}" srcOrd="4" destOrd="0" presId="urn:microsoft.com/office/officeart/2005/8/layout/hierarchy4#1"/>
    <dgm:cxn modelId="{73A4FC8C-46AD-47A4-B3E0-9F27258A57B9}" type="presParOf" srcId="{D11F13BA-BF1A-464E-B9E9-069D2F4E0477}" destId="{96282E46-2D2B-4AD8-AB22-9B160AB532E2}" srcOrd="0" destOrd="0" presId="urn:microsoft.com/office/officeart/2005/8/layout/hierarchy4#1"/>
    <dgm:cxn modelId="{BD370CBD-17AE-473A-B684-A5296DF85E8B}" type="presParOf" srcId="{D11F13BA-BF1A-464E-B9E9-069D2F4E0477}" destId="{FBEA3C8D-EBD1-4573-B5E9-61A8653DB815}" srcOrd="1" destOrd="0" presId="urn:microsoft.com/office/officeart/2005/8/layout/hierarchy4#1"/>
    <dgm:cxn modelId="{824915B5-8923-4F93-A0B6-03903FF2FA8B}" type="presParOf" srcId="{D11F13BA-BF1A-464E-B9E9-069D2F4E0477}" destId="{FE68C23F-5A70-4BE6-B1BC-B89B833E13B9}" srcOrd="2" destOrd="0" presId="urn:microsoft.com/office/officeart/2005/8/layout/hierarchy4#1"/>
    <dgm:cxn modelId="{93836282-CAA6-4AC2-BDF1-C05C92099C43}" type="presParOf" srcId="{734D4184-0064-4813-8DB6-339251112E5D}" destId="{76B2C6A7-89D9-42D5-9EA8-D8FA91FAA5A0}" srcOrd="1" destOrd="0" presId="urn:microsoft.com/office/officeart/2005/8/layout/hierarchy4#1"/>
    <dgm:cxn modelId="{252AB3F9-5210-47EB-A3DC-4A6DAA1535CE}" type="presParOf" srcId="{734D4184-0064-4813-8DB6-339251112E5D}" destId="{94B23797-1418-4797-9800-705B5F6A468E}" srcOrd="2" destOrd="0" presId="urn:microsoft.com/office/officeart/2005/8/layout/hierarchy4#1"/>
    <dgm:cxn modelId="{AACFDA30-BB45-47E6-8A8E-B615AC1F388D}" type="presParOf" srcId="{94B23797-1418-4797-9800-705B5F6A468E}" destId="{62D6487C-D38E-46C0-96F0-4E119B656319}" srcOrd="0" destOrd="0" presId="urn:microsoft.com/office/officeart/2005/8/layout/hierarchy4#1"/>
    <dgm:cxn modelId="{B7C0776B-8013-4CD4-9BC8-9E2FF7820074}" type="presParOf" srcId="{94B23797-1418-4797-9800-705B5F6A468E}" destId="{0D1EF41C-D667-4B0A-8357-D3E30F6C9A0F}" srcOrd="1" destOrd="0" presId="urn:microsoft.com/office/officeart/2005/8/layout/hierarchy4#1"/>
    <dgm:cxn modelId="{3BDF7340-6384-435E-902F-F7F05CF1D399}" type="presParOf" srcId="{94B23797-1418-4797-9800-705B5F6A468E}" destId="{2B55148F-5CC7-4602-8CB0-8442CC6C994F}" srcOrd="2" destOrd="0" presId="urn:microsoft.com/office/officeart/2005/8/layout/hierarchy4#1"/>
    <dgm:cxn modelId="{332AD2D9-4366-44B0-97E6-44AC9EABCA0F}" type="presParOf" srcId="{2B55148F-5CC7-4602-8CB0-8442CC6C994F}" destId="{8930998F-5740-45B3-B1AB-52BD554C4151}" srcOrd="0" destOrd="0" presId="urn:microsoft.com/office/officeart/2005/8/layout/hierarchy4#1"/>
    <dgm:cxn modelId="{8CC80EB9-B0E1-486F-9F52-FEE1FA5EE7F1}" type="presParOf" srcId="{8930998F-5740-45B3-B1AB-52BD554C4151}" destId="{D444B5F5-E283-4B90-879C-96B69F898D2A}" srcOrd="0" destOrd="0" presId="urn:microsoft.com/office/officeart/2005/8/layout/hierarchy4#1"/>
    <dgm:cxn modelId="{B6A4164D-2245-4E4B-8850-884257EE525C}" type="presParOf" srcId="{8930998F-5740-45B3-B1AB-52BD554C4151}" destId="{DA871955-6856-473E-8E64-5F628EA5BEC3}" srcOrd="1" destOrd="0" presId="urn:microsoft.com/office/officeart/2005/8/layout/hierarchy4#1"/>
    <dgm:cxn modelId="{437FF2B1-06B6-4C27-BA6D-128BDD0159B2}" type="presParOf" srcId="{8930998F-5740-45B3-B1AB-52BD554C4151}" destId="{EA722F80-FD74-4053-953F-C170BC15AA88}" srcOrd="2" destOrd="0" presId="urn:microsoft.com/office/officeart/2005/8/layout/hierarchy4#1"/>
    <dgm:cxn modelId="{02914655-DD3D-4F5B-AA1F-ED59A391087F}" type="presParOf" srcId="{2B55148F-5CC7-4602-8CB0-8442CC6C994F}" destId="{8CFCC751-1B00-43A3-8F49-374E7D14DB59}" srcOrd="1" destOrd="0" presId="urn:microsoft.com/office/officeart/2005/8/layout/hierarchy4#1"/>
    <dgm:cxn modelId="{5985952B-F22B-49D8-B2EF-604617F8F5CD}" type="presParOf" srcId="{2B55148F-5CC7-4602-8CB0-8442CC6C994F}" destId="{CF57F139-5E75-4E0C-9201-66C7AA3DD7E5}" srcOrd="2" destOrd="0" presId="urn:microsoft.com/office/officeart/2005/8/layout/hierarchy4#1"/>
    <dgm:cxn modelId="{42AA5298-7633-4C7A-AF08-80ED61F6AA1E}" type="presParOf" srcId="{CF57F139-5E75-4E0C-9201-66C7AA3DD7E5}" destId="{37B2AB84-F8B3-4ADD-B5B7-27F87029615F}" srcOrd="0" destOrd="0" presId="urn:microsoft.com/office/officeart/2005/8/layout/hierarchy4#1"/>
    <dgm:cxn modelId="{F753D47E-AA7A-49CC-869F-D2902D69A143}" type="presParOf" srcId="{CF57F139-5E75-4E0C-9201-66C7AA3DD7E5}" destId="{170FD3ED-7271-4C3F-9100-4E90002F7DC8}" srcOrd="1" destOrd="0" presId="urn:microsoft.com/office/officeart/2005/8/layout/hierarchy4#1"/>
    <dgm:cxn modelId="{9E65086B-8C89-4362-9D80-B510357D3F0D}" type="presParOf" srcId="{CF57F139-5E75-4E0C-9201-66C7AA3DD7E5}" destId="{1AA555B7-C6DA-4D67-A1ED-B1F9C041DA7C}" srcOrd="2" destOrd="0" presId="urn:microsoft.com/office/officeart/2005/8/layout/hierarchy4#1"/>
    <dgm:cxn modelId="{F44A7D2A-E75F-4424-ACCB-F663002BF50D}" type="presParOf" srcId="{734D4184-0064-4813-8DB6-339251112E5D}" destId="{369C9D8E-D5C7-4704-A87A-BB0851E92FB4}" srcOrd="3" destOrd="0" presId="urn:microsoft.com/office/officeart/2005/8/layout/hierarchy4#1"/>
    <dgm:cxn modelId="{1140FB69-83AC-43D4-82FF-FCA30D9657D4}" type="presParOf" srcId="{734D4184-0064-4813-8DB6-339251112E5D}" destId="{5F26FC0D-E70B-4A0C-AFC0-D4D8FF797DF8}" srcOrd="4" destOrd="0" presId="urn:microsoft.com/office/officeart/2005/8/layout/hierarchy4#1"/>
    <dgm:cxn modelId="{DE80C45E-E2DE-4829-AEBB-3D4118CC8940}" type="presParOf" srcId="{5F26FC0D-E70B-4A0C-AFC0-D4D8FF797DF8}" destId="{F850B04F-A0FC-4CF8-A1F2-FE5D3BFFAA05}" srcOrd="0" destOrd="0" presId="urn:microsoft.com/office/officeart/2005/8/layout/hierarchy4#1"/>
    <dgm:cxn modelId="{41E79CB8-1D7E-428F-A460-9724E482D2D9}" type="presParOf" srcId="{5F26FC0D-E70B-4A0C-AFC0-D4D8FF797DF8}" destId="{AFD63EFF-73E6-4762-AEF4-5E822D21776A}" srcOrd="1" destOrd="0" presId="urn:microsoft.com/office/officeart/2005/8/layout/hierarchy4#1"/>
    <dgm:cxn modelId="{6EA3F84D-80AF-4276-A219-2FD76F9E2CE3}" type="presParOf" srcId="{5F26FC0D-E70B-4A0C-AFC0-D4D8FF797DF8}" destId="{189FD625-58A0-44C3-BCCE-86DC666830C3}" srcOrd="2" destOrd="0" presId="urn:microsoft.com/office/officeart/2005/8/layout/hierarchy4#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7DC250-A69E-4255-8922-D191BF4A6570}" type="doc">
      <dgm:prSet loTypeId="urn:microsoft.com/office/officeart/2005/8/layout/cycle2#1" loCatId="cycle" qsTypeId="urn:microsoft.com/office/officeart/2005/8/quickstyle/simple1#2" qsCatId="simple" csTypeId="urn:microsoft.com/office/officeart/2005/8/colors/colorful2" csCatId="colorful" phldr="1"/>
      <dgm:spPr/>
      <dgm:t>
        <a:bodyPr/>
        <a:lstStyle>
          <a:extLst/>
        </a:lstStyle>
        <a:p>
          <a:endParaRPr lang="en-US"/>
        </a:p>
      </dgm:t>
    </dgm:pt>
    <dgm:pt modelId="{01C68922-4FD7-4330-97E1-86672A4AFAC7}">
      <dgm:prSet phldrT="[Text]"/>
      <dgm:spPr/>
      <dgm:t>
        <a:bodyPr/>
        <a:lstStyle>
          <a:extLst/>
        </a:lstStyle>
        <a:p>
          <a:r>
            <a:rPr lang="en-US" dirty="0" smtClean="0"/>
            <a:t>Operating</a:t>
          </a:r>
          <a:endParaRPr lang="en-US" dirty="0"/>
        </a:p>
      </dgm:t>
    </dgm:pt>
    <dgm:pt modelId="{669648BA-0F7C-4633-89A6-338F74C41035}" type="parTrans" cxnId="{9303E50C-7A8D-4A54-8BD2-354D0AFCE58B}">
      <dgm:prSet/>
      <dgm:spPr/>
      <dgm:t>
        <a:bodyPr/>
        <a:lstStyle>
          <a:extLst/>
        </a:lstStyle>
        <a:p>
          <a:endParaRPr lang="en-US"/>
        </a:p>
      </dgm:t>
    </dgm:pt>
    <dgm:pt modelId="{064D26F2-7B2B-4A2D-9DCB-0E9B41AB3C0B}" type="sibTrans" cxnId="{9303E50C-7A8D-4A54-8BD2-354D0AFCE58B}">
      <dgm:prSet/>
      <dgm:spPr/>
      <dgm:t>
        <a:bodyPr/>
        <a:lstStyle>
          <a:extLst/>
        </a:lstStyle>
        <a:p>
          <a:endParaRPr lang="en-US"/>
        </a:p>
      </dgm:t>
    </dgm:pt>
    <dgm:pt modelId="{8BB978F8-FF77-4369-933C-B5178302639F}">
      <dgm:prSet phldrT="[Text]"/>
      <dgm:spPr/>
      <dgm:t>
        <a:bodyPr/>
        <a:lstStyle>
          <a:extLst/>
        </a:lstStyle>
        <a:p>
          <a:r>
            <a:rPr lang="en-US" dirty="0" smtClean="0"/>
            <a:t>Supporting</a:t>
          </a:r>
          <a:endParaRPr lang="en-US" dirty="0"/>
        </a:p>
      </dgm:t>
    </dgm:pt>
    <dgm:pt modelId="{C8C689F9-FC62-46FC-8D72-DA7DCE5B6F40}" type="parTrans" cxnId="{01A7B4E6-7A1F-4A71-8559-7381127335FE}">
      <dgm:prSet/>
      <dgm:spPr/>
      <dgm:t>
        <a:bodyPr/>
        <a:lstStyle>
          <a:extLst/>
        </a:lstStyle>
        <a:p>
          <a:endParaRPr lang="en-US"/>
        </a:p>
      </dgm:t>
    </dgm:pt>
    <dgm:pt modelId="{7A151357-352D-4D21-9279-5CECBFB526A1}" type="sibTrans" cxnId="{01A7B4E6-7A1F-4A71-8559-7381127335FE}">
      <dgm:prSet/>
      <dgm:spPr/>
      <dgm:t>
        <a:bodyPr/>
        <a:lstStyle>
          <a:extLst/>
        </a:lstStyle>
        <a:p>
          <a:endParaRPr lang="en-US"/>
        </a:p>
      </dgm:t>
    </dgm:pt>
    <dgm:pt modelId="{5656183D-36E2-4EAA-A389-68B6FB97B45A}">
      <dgm:prSet phldrT="[Text]"/>
      <dgm:spPr/>
      <dgm:t>
        <a:bodyPr/>
        <a:lstStyle>
          <a:extLst/>
        </a:lstStyle>
        <a:p>
          <a:r>
            <a:rPr lang="en-US" dirty="0" smtClean="0"/>
            <a:t>Optimizing</a:t>
          </a:r>
          <a:endParaRPr lang="en-US" dirty="0"/>
        </a:p>
      </dgm:t>
    </dgm:pt>
    <dgm:pt modelId="{1F731D37-F1EC-4F18-BBE8-723079233FC9}" type="parTrans" cxnId="{2B13D18D-A691-42D2-A73A-1A6AFF56B94C}">
      <dgm:prSet/>
      <dgm:spPr/>
      <dgm:t>
        <a:bodyPr/>
        <a:lstStyle>
          <a:extLst/>
        </a:lstStyle>
        <a:p>
          <a:endParaRPr lang="en-US"/>
        </a:p>
      </dgm:t>
    </dgm:pt>
    <dgm:pt modelId="{F9BBF772-B705-4332-A08B-17880ED34B5C}" type="sibTrans" cxnId="{2B13D18D-A691-42D2-A73A-1A6AFF56B94C}">
      <dgm:prSet/>
      <dgm:spPr/>
      <dgm:t>
        <a:bodyPr/>
        <a:lstStyle>
          <a:extLst/>
        </a:lstStyle>
        <a:p>
          <a:endParaRPr lang="en-US"/>
        </a:p>
      </dgm:t>
    </dgm:pt>
    <dgm:pt modelId="{EB04E6E5-BC41-4D0E-A984-4E40509B2C1B}">
      <dgm:prSet phldrT="[Text]"/>
      <dgm:spPr/>
      <dgm:t>
        <a:bodyPr/>
        <a:lstStyle>
          <a:extLst/>
        </a:lstStyle>
        <a:p>
          <a:r>
            <a:rPr lang="en-US" dirty="0" smtClean="0"/>
            <a:t>Changing</a:t>
          </a:r>
          <a:endParaRPr lang="en-US" dirty="0"/>
        </a:p>
      </dgm:t>
    </dgm:pt>
    <dgm:pt modelId="{A08D3D5A-0756-4B43-80EB-4FA2810D4292}" type="parTrans" cxnId="{5678BE98-3C8E-401D-BC7B-441CD048F4F3}">
      <dgm:prSet/>
      <dgm:spPr/>
      <dgm:t>
        <a:bodyPr/>
        <a:lstStyle>
          <a:extLst/>
        </a:lstStyle>
        <a:p>
          <a:endParaRPr lang="en-US"/>
        </a:p>
      </dgm:t>
    </dgm:pt>
    <dgm:pt modelId="{C9440107-A0CF-4792-92F6-384F25B3007B}" type="sibTrans" cxnId="{5678BE98-3C8E-401D-BC7B-441CD048F4F3}">
      <dgm:prSet/>
      <dgm:spPr/>
      <dgm:t>
        <a:bodyPr/>
        <a:lstStyle>
          <a:extLst/>
        </a:lstStyle>
        <a:p>
          <a:endParaRPr lang="en-US"/>
        </a:p>
      </dgm:t>
    </dgm:pt>
    <dgm:pt modelId="{1EE4DC79-437D-436F-A25A-1BFB3796076A}" type="pres">
      <dgm:prSet presAssocID="{F77DC250-A69E-4255-8922-D191BF4A6570}" presName="Name0" presStyleCnt="0">
        <dgm:presLayoutVars>
          <dgm:dir/>
          <dgm:resizeHandles val="exact"/>
        </dgm:presLayoutVars>
      </dgm:prSet>
      <dgm:spPr/>
      <dgm:t>
        <a:bodyPr/>
        <a:lstStyle>
          <a:extLst/>
        </a:lstStyle>
        <a:p>
          <a:endParaRPr lang="en-US"/>
        </a:p>
      </dgm:t>
    </dgm:pt>
    <dgm:pt modelId="{38C63A62-D043-4F96-81E4-ED0003CA52AC}" type="pres">
      <dgm:prSet presAssocID="{01C68922-4FD7-4330-97E1-86672A4AFAC7}" presName="node" presStyleLbl="node1" presStyleIdx="0" presStyleCnt="4">
        <dgm:presLayoutVars>
          <dgm:bulletEnabled val="1"/>
        </dgm:presLayoutVars>
      </dgm:prSet>
      <dgm:spPr/>
      <dgm:t>
        <a:bodyPr/>
        <a:lstStyle>
          <a:extLst/>
        </a:lstStyle>
        <a:p>
          <a:endParaRPr lang="en-US"/>
        </a:p>
      </dgm:t>
    </dgm:pt>
    <dgm:pt modelId="{972486A6-7BB1-4879-98C6-5A936CF2901E}" type="pres">
      <dgm:prSet presAssocID="{064D26F2-7B2B-4A2D-9DCB-0E9B41AB3C0B}" presName="sibTrans" presStyleLbl="sibTrans2D1" presStyleIdx="0" presStyleCnt="4"/>
      <dgm:spPr/>
      <dgm:t>
        <a:bodyPr/>
        <a:lstStyle>
          <a:extLst/>
        </a:lstStyle>
        <a:p>
          <a:endParaRPr lang="en-US"/>
        </a:p>
      </dgm:t>
    </dgm:pt>
    <dgm:pt modelId="{3C042B0A-C167-43D6-96BA-B11533FA0124}" type="pres">
      <dgm:prSet presAssocID="{064D26F2-7B2B-4A2D-9DCB-0E9B41AB3C0B}" presName="connectorText" presStyleLbl="sibTrans2D1" presStyleIdx="0" presStyleCnt="4"/>
      <dgm:spPr/>
      <dgm:t>
        <a:bodyPr/>
        <a:lstStyle>
          <a:extLst/>
        </a:lstStyle>
        <a:p>
          <a:endParaRPr lang="en-US"/>
        </a:p>
      </dgm:t>
    </dgm:pt>
    <dgm:pt modelId="{2F76BAF2-ED55-46EB-B966-81FEF3F53DFA}" type="pres">
      <dgm:prSet presAssocID="{8BB978F8-FF77-4369-933C-B5178302639F}" presName="node" presStyleLbl="node1" presStyleIdx="1" presStyleCnt="4">
        <dgm:presLayoutVars>
          <dgm:bulletEnabled val="1"/>
        </dgm:presLayoutVars>
      </dgm:prSet>
      <dgm:spPr/>
      <dgm:t>
        <a:bodyPr/>
        <a:lstStyle>
          <a:extLst/>
        </a:lstStyle>
        <a:p>
          <a:endParaRPr lang="en-US"/>
        </a:p>
      </dgm:t>
    </dgm:pt>
    <dgm:pt modelId="{2068839F-E36F-474D-833C-8A5DBA0ADDF6}" type="pres">
      <dgm:prSet presAssocID="{7A151357-352D-4D21-9279-5CECBFB526A1}" presName="sibTrans" presStyleLbl="sibTrans2D1" presStyleIdx="1" presStyleCnt="4"/>
      <dgm:spPr/>
      <dgm:t>
        <a:bodyPr/>
        <a:lstStyle>
          <a:extLst/>
        </a:lstStyle>
        <a:p>
          <a:endParaRPr lang="en-US"/>
        </a:p>
      </dgm:t>
    </dgm:pt>
    <dgm:pt modelId="{26919EA8-4AE7-4175-BE7B-4060EB744F48}" type="pres">
      <dgm:prSet presAssocID="{7A151357-352D-4D21-9279-5CECBFB526A1}" presName="connectorText" presStyleLbl="sibTrans2D1" presStyleIdx="1" presStyleCnt="4"/>
      <dgm:spPr/>
      <dgm:t>
        <a:bodyPr/>
        <a:lstStyle>
          <a:extLst/>
        </a:lstStyle>
        <a:p>
          <a:endParaRPr lang="en-US"/>
        </a:p>
      </dgm:t>
    </dgm:pt>
    <dgm:pt modelId="{F6067FAF-D237-4171-9EA3-1F6F3AD4F547}" type="pres">
      <dgm:prSet presAssocID="{5656183D-36E2-4EAA-A389-68B6FB97B45A}" presName="node" presStyleLbl="node1" presStyleIdx="2" presStyleCnt="4">
        <dgm:presLayoutVars>
          <dgm:bulletEnabled val="1"/>
        </dgm:presLayoutVars>
      </dgm:prSet>
      <dgm:spPr/>
      <dgm:t>
        <a:bodyPr/>
        <a:lstStyle>
          <a:extLst/>
        </a:lstStyle>
        <a:p>
          <a:endParaRPr lang="en-US"/>
        </a:p>
      </dgm:t>
    </dgm:pt>
    <dgm:pt modelId="{37877D99-A4B3-4C23-BD5C-44997A675BEE}" type="pres">
      <dgm:prSet presAssocID="{F9BBF772-B705-4332-A08B-17880ED34B5C}" presName="sibTrans" presStyleLbl="sibTrans2D1" presStyleIdx="2" presStyleCnt="4"/>
      <dgm:spPr/>
      <dgm:t>
        <a:bodyPr/>
        <a:lstStyle>
          <a:extLst/>
        </a:lstStyle>
        <a:p>
          <a:endParaRPr lang="en-US"/>
        </a:p>
      </dgm:t>
    </dgm:pt>
    <dgm:pt modelId="{E5D3C7E0-41B6-4EA2-B452-98D649EA8623}" type="pres">
      <dgm:prSet presAssocID="{F9BBF772-B705-4332-A08B-17880ED34B5C}" presName="connectorText" presStyleLbl="sibTrans2D1" presStyleIdx="2" presStyleCnt="4"/>
      <dgm:spPr/>
      <dgm:t>
        <a:bodyPr/>
        <a:lstStyle>
          <a:extLst/>
        </a:lstStyle>
        <a:p>
          <a:endParaRPr lang="en-US"/>
        </a:p>
      </dgm:t>
    </dgm:pt>
    <dgm:pt modelId="{D26B4C88-435B-4A40-AFA0-559BEE11108B}" type="pres">
      <dgm:prSet presAssocID="{EB04E6E5-BC41-4D0E-A984-4E40509B2C1B}" presName="node" presStyleLbl="node1" presStyleIdx="3" presStyleCnt="4">
        <dgm:presLayoutVars>
          <dgm:bulletEnabled val="1"/>
        </dgm:presLayoutVars>
      </dgm:prSet>
      <dgm:spPr/>
      <dgm:t>
        <a:bodyPr/>
        <a:lstStyle>
          <a:extLst/>
        </a:lstStyle>
        <a:p>
          <a:endParaRPr lang="en-US"/>
        </a:p>
      </dgm:t>
    </dgm:pt>
    <dgm:pt modelId="{DD8166AC-CC2F-4269-94D4-C357F058AAF7}" type="pres">
      <dgm:prSet presAssocID="{C9440107-A0CF-4792-92F6-384F25B3007B}" presName="sibTrans" presStyleLbl="sibTrans2D1" presStyleIdx="3" presStyleCnt="4"/>
      <dgm:spPr/>
      <dgm:t>
        <a:bodyPr/>
        <a:lstStyle>
          <a:extLst/>
        </a:lstStyle>
        <a:p>
          <a:endParaRPr lang="en-US"/>
        </a:p>
      </dgm:t>
    </dgm:pt>
    <dgm:pt modelId="{01B082E9-114F-481C-A4FD-5DC7E6253C5F}" type="pres">
      <dgm:prSet presAssocID="{C9440107-A0CF-4792-92F6-384F25B3007B}" presName="connectorText" presStyleLbl="sibTrans2D1" presStyleIdx="3" presStyleCnt="4"/>
      <dgm:spPr/>
      <dgm:t>
        <a:bodyPr/>
        <a:lstStyle>
          <a:extLst/>
        </a:lstStyle>
        <a:p>
          <a:endParaRPr lang="en-US"/>
        </a:p>
      </dgm:t>
    </dgm:pt>
  </dgm:ptLst>
  <dgm:cxnLst>
    <dgm:cxn modelId="{5F1196F1-AABD-4E92-BB02-9F31569EBD7B}" type="presOf" srcId="{064D26F2-7B2B-4A2D-9DCB-0E9B41AB3C0B}" destId="{3C042B0A-C167-43D6-96BA-B11533FA0124}" srcOrd="1" destOrd="0" presId="urn:microsoft.com/office/officeart/2005/8/layout/cycle2#1"/>
    <dgm:cxn modelId="{01A7B4E6-7A1F-4A71-8559-7381127335FE}" srcId="{F77DC250-A69E-4255-8922-D191BF4A6570}" destId="{8BB978F8-FF77-4369-933C-B5178302639F}" srcOrd="1" destOrd="0" parTransId="{C8C689F9-FC62-46FC-8D72-DA7DCE5B6F40}" sibTransId="{7A151357-352D-4D21-9279-5CECBFB526A1}"/>
    <dgm:cxn modelId="{EBECE17F-48F6-4F0E-A782-B83E3969A7FB}" type="presOf" srcId="{7A151357-352D-4D21-9279-5CECBFB526A1}" destId="{2068839F-E36F-474D-833C-8A5DBA0ADDF6}" srcOrd="0" destOrd="0" presId="urn:microsoft.com/office/officeart/2005/8/layout/cycle2#1"/>
    <dgm:cxn modelId="{240D554A-E552-4178-AEB8-6266E1360546}" type="presOf" srcId="{F9BBF772-B705-4332-A08B-17880ED34B5C}" destId="{E5D3C7E0-41B6-4EA2-B452-98D649EA8623}" srcOrd="1" destOrd="0" presId="urn:microsoft.com/office/officeart/2005/8/layout/cycle2#1"/>
    <dgm:cxn modelId="{5678BE98-3C8E-401D-BC7B-441CD048F4F3}" srcId="{F77DC250-A69E-4255-8922-D191BF4A6570}" destId="{EB04E6E5-BC41-4D0E-A984-4E40509B2C1B}" srcOrd="3" destOrd="0" parTransId="{A08D3D5A-0756-4B43-80EB-4FA2810D4292}" sibTransId="{C9440107-A0CF-4792-92F6-384F25B3007B}"/>
    <dgm:cxn modelId="{CBF43BBC-8E29-4206-BD72-B008D1D69114}" type="presOf" srcId="{8BB978F8-FF77-4369-933C-B5178302639F}" destId="{2F76BAF2-ED55-46EB-B966-81FEF3F53DFA}" srcOrd="0" destOrd="0" presId="urn:microsoft.com/office/officeart/2005/8/layout/cycle2#1"/>
    <dgm:cxn modelId="{E81BCC85-669F-4591-9F9E-4961C4DEB00F}" type="presOf" srcId="{F9BBF772-B705-4332-A08B-17880ED34B5C}" destId="{37877D99-A4B3-4C23-BD5C-44997A675BEE}" srcOrd="0" destOrd="0" presId="urn:microsoft.com/office/officeart/2005/8/layout/cycle2#1"/>
    <dgm:cxn modelId="{85E6892E-62C9-4CBA-AA2E-EFAD4F5D5D83}" type="presOf" srcId="{064D26F2-7B2B-4A2D-9DCB-0E9B41AB3C0B}" destId="{972486A6-7BB1-4879-98C6-5A936CF2901E}" srcOrd="0" destOrd="0" presId="urn:microsoft.com/office/officeart/2005/8/layout/cycle2#1"/>
    <dgm:cxn modelId="{2B13D18D-A691-42D2-A73A-1A6AFF56B94C}" srcId="{F77DC250-A69E-4255-8922-D191BF4A6570}" destId="{5656183D-36E2-4EAA-A389-68B6FB97B45A}" srcOrd="2" destOrd="0" parTransId="{1F731D37-F1EC-4F18-BBE8-723079233FC9}" sibTransId="{F9BBF772-B705-4332-A08B-17880ED34B5C}"/>
    <dgm:cxn modelId="{43A48550-0F95-4B2B-8579-4B173E7CBE4A}" type="presOf" srcId="{5656183D-36E2-4EAA-A389-68B6FB97B45A}" destId="{F6067FAF-D237-4171-9EA3-1F6F3AD4F547}" srcOrd="0" destOrd="0" presId="urn:microsoft.com/office/officeart/2005/8/layout/cycle2#1"/>
    <dgm:cxn modelId="{6BC3140F-5866-4B90-B075-F26F415ED4C4}" type="presOf" srcId="{EB04E6E5-BC41-4D0E-A984-4E40509B2C1B}" destId="{D26B4C88-435B-4A40-AFA0-559BEE11108B}" srcOrd="0" destOrd="0" presId="urn:microsoft.com/office/officeart/2005/8/layout/cycle2#1"/>
    <dgm:cxn modelId="{AE297DD7-0606-41CF-BFD4-8335241F0404}" type="presOf" srcId="{01C68922-4FD7-4330-97E1-86672A4AFAC7}" destId="{38C63A62-D043-4F96-81E4-ED0003CA52AC}" srcOrd="0" destOrd="0" presId="urn:microsoft.com/office/officeart/2005/8/layout/cycle2#1"/>
    <dgm:cxn modelId="{E44C9675-FE3A-4834-80AC-6E844D8846C9}" type="presOf" srcId="{7A151357-352D-4D21-9279-5CECBFB526A1}" destId="{26919EA8-4AE7-4175-BE7B-4060EB744F48}" srcOrd="1" destOrd="0" presId="urn:microsoft.com/office/officeart/2005/8/layout/cycle2#1"/>
    <dgm:cxn modelId="{9303E50C-7A8D-4A54-8BD2-354D0AFCE58B}" srcId="{F77DC250-A69E-4255-8922-D191BF4A6570}" destId="{01C68922-4FD7-4330-97E1-86672A4AFAC7}" srcOrd="0" destOrd="0" parTransId="{669648BA-0F7C-4633-89A6-338F74C41035}" sibTransId="{064D26F2-7B2B-4A2D-9DCB-0E9B41AB3C0B}"/>
    <dgm:cxn modelId="{7B1C5A6C-CE34-4B61-9C4A-167A58CD7085}" type="presOf" srcId="{F77DC250-A69E-4255-8922-D191BF4A6570}" destId="{1EE4DC79-437D-436F-A25A-1BFB3796076A}" srcOrd="0" destOrd="0" presId="urn:microsoft.com/office/officeart/2005/8/layout/cycle2#1"/>
    <dgm:cxn modelId="{88BD2173-42B7-443E-A54A-2F11F0A09606}" type="presOf" srcId="{C9440107-A0CF-4792-92F6-384F25B3007B}" destId="{01B082E9-114F-481C-A4FD-5DC7E6253C5F}" srcOrd="1" destOrd="0" presId="urn:microsoft.com/office/officeart/2005/8/layout/cycle2#1"/>
    <dgm:cxn modelId="{58A25C55-AD76-4046-B75D-17DEA51B520F}" type="presOf" srcId="{C9440107-A0CF-4792-92F6-384F25B3007B}" destId="{DD8166AC-CC2F-4269-94D4-C357F058AAF7}" srcOrd="0" destOrd="0" presId="urn:microsoft.com/office/officeart/2005/8/layout/cycle2#1"/>
    <dgm:cxn modelId="{14D21939-8E00-4032-9884-709AFFB0E6C9}" type="presParOf" srcId="{1EE4DC79-437D-436F-A25A-1BFB3796076A}" destId="{38C63A62-D043-4F96-81E4-ED0003CA52AC}" srcOrd="0" destOrd="0" presId="urn:microsoft.com/office/officeart/2005/8/layout/cycle2#1"/>
    <dgm:cxn modelId="{DDD7DE6C-4E9F-4BEC-B673-EBA4B288BC44}" type="presParOf" srcId="{1EE4DC79-437D-436F-A25A-1BFB3796076A}" destId="{972486A6-7BB1-4879-98C6-5A936CF2901E}" srcOrd="1" destOrd="0" presId="urn:microsoft.com/office/officeart/2005/8/layout/cycle2#1"/>
    <dgm:cxn modelId="{406DB227-11D8-4BE1-BB8B-66F57792F05F}" type="presParOf" srcId="{972486A6-7BB1-4879-98C6-5A936CF2901E}" destId="{3C042B0A-C167-43D6-96BA-B11533FA0124}" srcOrd="0" destOrd="0" presId="urn:microsoft.com/office/officeart/2005/8/layout/cycle2#1"/>
    <dgm:cxn modelId="{9F022134-3A19-41A6-9C2A-CFD5FD8E6A13}" type="presParOf" srcId="{1EE4DC79-437D-436F-A25A-1BFB3796076A}" destId="{2F76BAF2-ED55-46EB-B966-81FEF3F53DFA}" srcOrd="2" destOrd="0" presId="urn:microsoft.com/office/officeart/2005/8/layout/cycle2#1"/>
    <dgm:cxn modelId="{621178D3-6B6B-4F46-9764-9B597DBABBEC}" type="presParOf" srcId="{1EE4DC79-437D-436F-A25A-1BFB3796076A}" destId="{2068839F-E36F-474D-833C-8A5DBA0ADDF6}" srcOrd="3" destOrd="0" presId="urn:microsoft.com/office/officeart/2005/8/layout/cycle2#1"/>
    <dgm:cxn modelId="{1654D37A-92D4-464A-9FF9-2C24DFEA1E86}" type="presParOf" srcId="{2068839F-E36F-474D-833C-8A5DBA0ADDF6}" destId="{26919EA8-4AE7-4175-BE7B-4060EB744F48}" srcOrd="0" destOrd="0" presId="urn:microsoft.com/office/officeart/2005/8/layout/cycle2#1"/>
    <dgm:cxn modelId="{416CD3CF-49FF-4BCF-A4F9-799D3164C60A}" type="presParOf" srcId="{1EE4DC79-437D-436F-A25A-1BFB3796076A}" destId="{F6067FAF-D237-4171-9EA3-1F6F3AD4F547}" srcOrd="4" destOrd="0" presId="urn:microsoft.com/office/officeart/2005/8/layout/cycle2#1"/>
    <dgm:cxn modelId="{E567FBB6-0D0E-4FA0-8A31-F773CE68D760}" type="presParOf" srcId="{1EE4DC79-437D-436F-A25A-1BFB3796076A}" destId="{37877D99-A4B3-4C23-BD5C-44997A675BEE}" srcOrd="5" destOrd="0" presId="urn:microsoft.com/office/officeart/2005/8/layout/cycle2#1"/>
    <dgm:cxn modelId="{69AAAC9E-3E03-4C4B-94AC-E1CC49F62F58}" type="presParOf" srcId="{37877D99-A4B3-4C23-BD5C-44997A675BEE}" destId="{E5D3C7E0-41B6-4EA2-B452-98D649EA8623}" srcOrd="0" destOrd="0" presId="urn:microsoft.com/office/officeart/2005/8/layout/cycle2#1"/>
    <dgm:cxn modelId="{527986AE-1359-42EE-91AB-410AB09EBF01}" type="presParOf" srcId="{1EE4DC79-437D-436F-A25A-1BFB3796076A}" destId="{D26B4C88-435B-4A40-AFA0-559BEE11108B}" srcOrd="6" destOrd="0" presId="urn:microsoft.com/office/officeart/2005/8/layout/cycle2#1"/>
    <dgm:cxn modelId="{59321317-2337-44DD-948C-773FA5E206C0}" type="presParOf" srcId="{1EE4DC79-437D-436F-A25A-1BFB3796076A}" destId="{DD8166AC-CC2F-4269-94D4-C357F058AAF7}" srcOrd="7" destOrd="0" presId="urn:microsoft.com/office/officeart/2005/8/layout/cycle2#1"/>
    <dgm:cxn modelId="{C23B2E57-63C0-48F8-904A-A08AF1F9EA72}" type="presParOf" srcId="{DD8166AC-CC2F-4269-94D4-C357F058AAF7}" destId="{01B082E9-114F-481C-A4FD-5DC7E6253C5F}" srcOrd="0" destOrd="0" presId="urn:microsoft.com/office/officeart/2005/8/layout/cycle2#1"/>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410A456-33D1-42B0-9694-ABB8AD774681}">
      <dsp:nvSpPr>
        <dsp:cNvPr id="0" name=""/>
        <dsp:cNvSpPr/>
      </dsp:nvSpPr>
      <dsp:spPr>
        <a:xfrm>
          <a:off x="1936" y="1428"/>
          <a:ext cx="3961702" cy="580768"/>
        </a:xfrm>
        <a:prstGeom prst="roundRect">
          <a:avLst>
            <a:gd name="adj" fmla="val 8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err="1" smtClean="0"/>
            <a:t>Contoso</a:t>
          </a:r>
          <a:endParaRPr lang="en-US" sz="2800" kern="1200" dirty="0"/>
        </a:p>
      </dsp:txBody>
      <dsp:txXfrm>
        <a:off x="1936" y="1428"/>
        <a:ext cx="3961702" cy="580768"/>
      </dsp:txXfrm>
    </dsp:sp>
    <dsp:sp modelId="{B3E8FFD8-387B-4979-ABD2-26814DAA88F7}">
      <dsp:nvSpPr>
        <dsp:cNvPr id="0" name=""/>
        <dsp:cNvSpPr/>
      </dsp:nvSpPr>
      <dsp:spPr>
        <a:xfrm>
          <a:off x="3595" y="674581"/>
          <a:ext cx="1307671" cy="922952"/>
        </a:xfrm>
        <a:prstGeom prst="roundRect">
          <a:avLst>
            <a:gd name="adj" fmla="val 8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Product Development</a:t>
          </a:r>
          <a:endParaRPr lang="en-US" sz="1200" kern="1200" dirty="0"/>
        </a:p>
      </dsp:txBody>
      <dsp:txXfrm>
        <a:off x="3595" y="674581"/>
        <a:ext cx="1307671" cy="922952"/>
      </dsp:txXfrm>
    </dsp:sp>
    <dsp:sp modelId="{3B0B0C57-7888-4A24-B9C0-2DFEEC0C915F}">
      <dsp:nvSpPr>
        <dsp:cNvPr id="0" name=""/>
        <dsp:cNvSpPr/>
      </dsp:nvSpPr>
      <dsp:spPr>
        <a:xfrm>
          <a:off x="12631" y="1689920"/>
          <a:ext cx="423971" cy="922952"/>
        </a:xfrm>
        <a:prstGeom prst="roundRect">
          <a:avLst>
            <a:gd name="adj" fmla="val 8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 tIns="21336" rIns="21336" bIns="21336" numCol="1" spcCol="1270" anchor="ctr" anchorCtr="0">
          <a:noAutofit/>
        </a:bodyPr>
        <a:lstStyle/>
        <a:p>
          <a:pPr lvl="0" algn="ctr" defTabSz="133350">
            <a:lnSpc>
              <a:spcPct val="90000"/>
            </a:lnSpc>
            <a:spcBef>
              <a:spcPct val="0"/>
            </a:spcBef>
            <a:spcAft>
              <a:spcPct val="35000"/>
            </a:spcAft>
          </a:pPr>
          <a:r>
            <a:rPr lang="en-US" sz="300" kern="1200" dirty="0" smtClean="0"/>
            <a:t>Design</a:t>
          </a:r>
          <a:endParaRPr lang="en-US" sz="300" kern="1200" dirty="0"/>
        </a:p>
      </dsp:txBody>
      <dsp:txXfrm>
        <a:off x="12631" y="1689920"/>
        <a:ext cx="423971" cy="922952"/>
      </dsp:txXfrm>
    </dsp:sp>
    <dsp:sp modelId="{EDBF6890-D643-4960-BA72-D1080A39AC09}">
      <dsp:nvSpPr>
        <dsp:cNvPr id="0" name=""/>
        <dsp:cNvSpPr/>
      </dsp:nvSpPr>
      <dsp:spPr>
        <a:xfrm>
          <a:off x="445445" y="1689920"/>
          <a:ext cx="423971" cy="922952"/>
        </a:xfrm>
        <a:prstGeom prst="roundRect">
          <a:avLst>
            <a:gd name="adj" fmla="val 8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 tIns="21336" rIns="21336" bIns="21336" numCol="1" spcCol="1270" anchor="ctr" anchorCtr="0">
          <a:noAutofit/>
        </a:bodyPr>
        <a:lstStyle/>
        <a:p>
          <a:pPr lvl="0" algn="ctr" defTabSz="133350">
            <a:lnSpc>
              <a:spcPct val="90000"/>
            </a:lnSpc>
            <a:spcBef>
              <a:spcPct val="0"/>
            </a:spcBef>
            <a:spcAft>
              <a:spcPct val="35000"/>
            </a:spcAft>
          </a:pPr>
          <a:r>
            <a:rPr lang="en-US" sz="300" kern="1200" dirty="0" smtClean="0"/>
            <a:t>Manufacturing</a:t>
          </a:r>
          <a:endParaRPr lang="en-US" sz="300" kern="1200" dirty="0"/>
        </a:p>
      </dsp:txBody>
      <dsp:txXfrm>
        <a:off x="445445" y="1689920"/>
        <a:ext cx="423971" cy="922952"/>
      </dsp:txXfrm>
    </dsp:sp>
    <dsp:sp modelId="{96282E46-2D2B-4AD8-AB22-9B160AB532E2}">
      <dsp:nvSpPr>
        <dsp:cNvPr id="0" name=""/>
        <dsp:cNvSpPr/>
      </dsp:nvSpPr>
      <dsp:spPr>
        <a:xfrm>
          <a:off x="878259" y="1689920"/>
          <a:ext cx="423971" cy="922952"/>
        </a:xfrm>
        <a:prstGeom prst="roundRect">
          <a:avLst>
            <a:gd name="adj" fmla="val 8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 tIns="21336" rIns="21336" bIns="21336" numCol="1" spcCol="1270" anchor="ctr" anchorCtr="0">
          <a:noAutofit/>
        </a:bodyPr>
        <a:lstStyle/>
        <a:p>
          <a:pPr lvl="0" algn="ctr" defTabSz="133350">
            <a:lnSpc>
              <a:spcPct val="90000"/>
            </a:lnSpc>
            <a:spcBef>
              <a:spcPct val="0"/>
            </a:spcBef>
            <a:spcAft>
              <a:spcPct val="35000"/>
            </a:spcAft>
          </a:pPr>
          <a:r>
            <a:rPr lang="en-US" sz="300" kern="1200" dirty="0" smtClean="0"/>
            <a:t>Quality Assurance</a:t>
          </a:r>
          <a:endParaRPr lang="en-US" sz="300" kern="1200" dirty="0"/>
        </a:p>
      </dsp:txBody>
      <dsp:txXfrm>
        <a:off x="878259" y="1689920"/>
        <a:ext cx="423971" cy="922952"/>
      </dsp:txXfrm>
    </dsp:sp>
    <dsp:sp modelId="{62D6487C-D38E-46C0-96F0-4E119B656319}">
      <dsp:nvSpPr>
        <dsp:cNvPr id="0" name=""/>
        <dsp:cNvSpPr/>
      </dsp:nvSpPr>
      <dsp:spPr>
        <a:xfrm>
          <a:off x="1328951" y="674581"/>
          <a:ext cx="1307671" cy="922952"/>
        </a:xfrm>
        <a:prstGeom prst="roundRect">
          <a:avLst>
            <a:gd name="adj" fmla="val 8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Human Resources</a:t>
          </a:r>
          <a:endParaRPr lang="en-US" sz="1200" kern="1200" dirty="0"/>
        </a:p>
      </dsp:txBody>
      <dsp:txXfrm>
        <a:off x="1328951" y="674581"/>
        <a:ext cx="1307671" cy="922952"/>
      </dsp:txXfrm>
    </dsp:sp>
    <dsp:sp modelId="{D444B5F5-E283-4B90-879C-96B69F898D2A}">
      <dsp:nvSpPr>
        <dsp:cNvPr id="0" name=""/>
        <dsp:cNvSpPr/>
      </dsp:nvSpPr>
      <dsp:spPr>
        <a:xfrm>
          <a:off x="1329000" y="1689920"/>
          <a:ext cx="649366" cy="922952"/>
        </a:xfrm>
        <a:prstGeom prst="roundRect">
          <a:avLst>
            <a:gd name="adj" fmla="val 8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 tIns="21336" rIns="21336" bIns="21336" numCol="1" spcCol="1270" anchor="ctr" anchorCtr="0">
          <a:noAutofit/>
        </a:bodyPr>
        <a:lstStyle/>
        <a:p>
          <a:pPr lvl="0" algn="ctr" defTabSz="133350">
            <a:lnSpc>
              <a:spcPct val="90000"/>
            </a:lnSpc>
            <a:spcBef>
              <a:spcPct val="0"/>
            </a:spcBef>
            <a:spcAft>
              <a:spcPct val="35000"/>
            </a:spcAft>
          </a:pPr>
          <a:r>
            <a:rPr lang="en-US" sz="300" kern="1200" dirty="0" smtClean="0"/>
            <a:t>Headquarters</a:t>
          </a:r>
          <a:endParaRPr lang="en-US" sz="300" kern="1200" dirty="0"/>
        </a:p>
      </dsp:txBody>
      <dsp:txXfrm>
        <a:off x="1329000" y="1689920"/>
        <a:ext cx="649366" cy="922952"/>
      </dsp:txXfrm>
    </dsp:sp>
    <dsp:sp modelId="{37B2AB84-F8B3-4ADD-B5B7-27F87029615F}">
      <dsp:nvSpPr>
        <dsp:cNvPr id="0" name=""/>
        <dsp:cNvSpPr/>
      </dsp:nvSpPr>
      <dsp:spPr>
        <a:xfrm>
          <a:off x="1987208" y="1689920"/>
          <a:ext cx="649366" cy="922952"/>
        </a:xfrm>
        <a:prstGeom prst="roundRect">
          <a:avLst>
            <a:gd name="adj" fmla="val 8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 tIns="21336" rIns="21336" bIns="21336" numCol="1" spcCol="1270" anchor="ctr" anchorCtr="0">
          <a:noAutofit/>
        </a:bodyPr>
        <a:lstStyle/>
        <a:p>
          <a:pPr lvl="0" algn="ctr" defTabSz="133350">
            <a:lnSpc>
              <a:spcPct val="90000"/>
            </a:lnSpc>
            <a:spcBef>
              <a:spcPct val="0"/>
            </a:spcBef>
            <a:spcAft>
              <a:spcPct val="35000"/>
            </a:spcAft>
          </a:pPr>
          <a:r>
            <a:rPr lang="en-US" sz="300" kern="1200" dirty="0" smtClean="0"/>
            <a:t>Subsidiaries</a:t>
          </a:r>
          <a:endParaRPr lang="en-US" sz="300" kern="1200" dirty="0"/>
        </a:p>
      </dsp:txBody>
      <dsp:txXfrm>
        <a:off x="1987208" y="1689920"/>
        <a:ext cx="649366" cy="922952"/>
      </dsp:txXfrm>
    </dsp:sp>
    <dsp:sp modelId="{F850B04F-A0FC-4CF8-A1F2-FE5D3BFFAA05}">
      <dsp:nvSpPr>
        <dsp:cNvPr id="0" name=""/>
        <dsp:cNvSpPr/>
      </dsp:nvSpPr>
      <dsp:spPr>
        <a:xfrm>
          <a:off x="2654308" y="674581"/>
          <a:ext cx="1307671" cy="922952"/>
        </a:xfrm>
        <a:prstGeom prst="roundRect">
          <a:avLst>
            <a:gd name="adj" fmla="val 8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Finance</a:t>
          </a:r>
          <a:endParaRPr lang="en-US" sz="1200" kern="1200" dirty="0"/>
        </a:p>
      </dsp:txBody>
      <dsp:txXfrm>
        <a:off x="2654308" y="674581"/>
        <a:ext cx="1307671" cy="92295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8C63A62-D043-4F96-81E4-ED0003CA52AC}">
      <dsp:nvSpPr>
        <dsp:cNvPr id="0" name=""/>
        <dsp:cNvSpPr/>
      </dsp:nvSpPr>
      <dsp:spPr>
        <a:xfrm>
          <a:off x="1572480" y="832"/>
          <a:ext cx="817438" cy="81743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Operating</a:t>
          </a:r>
          <a:endParaRPr lang="en-US" sz="800" kern="1200" dirty="0"/>
        </a:p>
      </dsp:txBody>
      <dsp:txXfrm>
        <a:off x="1572480" y="832"/>
        <a:ext cx="817438" cy="817438"/>
      </dsp:txXfrm>
    </dsp:sp>
    <dsp:sp modelId="{972486A6-7BB1-4879-98C6-5A936CF2901E}">
      <dsp:nvSpPr>
        <dsp:cNvPr id="0" name=""/>
        <dsp:cNvSpPr/>
      </dsp:nvSpPr>
      <dsp:spPr>
        <a:xfrm rot="2700000">
          <a:off x="2302129" y="701061"/>
          <a:ext cx="217047" cy="275885"/>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en-US" sz="600" kern="1200"/>
        </a:p>
      </dsp:txBody>
      <dsp:txXfrm rot="2700000">
        <a:off x="2302129" y="701061"/>
        <a:ext cx="217047" cy="275885"/>
      </dsp:txXfrm>
    </dsp:sp>
    <dsp:sp modelId="{2F76BAF2-ED55-46EB-B966-81FEF3F53DFA}">
      <dsp:nvSpPr>
        <dsp:cNvPr id="0" name=""/>
        <dsp:cNvSpPr/>
      </dsp:nvSpPr>
      <dsp:spPr>
        <a:xfrm>
          <a:off x="2440073" y="868424"/>
          <a:ext cx="817438" cy="817438"/>
        </a:xfrm>
        <a:prstGeom prst="ellipse">
          <a:avLst/>
        </a:prstGeom>
        <a:solidFill>
          <a:schemeClr val="accent2">
            <a:hueOff val="939284"/>
            <a:satOff val="-6721"/>
            <a:lumOff val="-3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Supporting</a:t>
          </a:r>
          <a:endParaRPr lang="en-US" sz="800" kern="1200" dirty="0"/>
        </a:p>
      </dsp:txBody>
      <dsp:txXfrm>
        <a:off x="2440073" y="868424"/>
        <a:ext cx="817438" cy="817438"/>
      </dsp:txXfrm>
    </dsp:sp>
    <dsp:sp modelId="{2068839F-E36F-474D-833C-8A5DBA0ADDF6}">
      <dsp:nvSpPr>
        <dsp:cNvPr id="0" name=""/>
        <dsp:cNvSpPr/>
      </dsp:nvSpPr>
      <dsp:spPr>
        <a:xfrm rot="8100000">
          <a:off x="2310816" y="1568653"/>
          <a:ext cx="217047" cy="275885"/>
        </a:xfrm>
        <a:prstGeom prst="rightArrow">
          <a:avLst>
            <a:gd name="adj1" fmla="val 60000"/>
            <a:gd name="adj2" fmla="val 50000"/>
          </a:avLst>
        </a:prstGeom>
        <a:solidFill>
          <a:schemeClr val="accent2">
            <a:hueOff val="939284"/>
            <a:satOff val="-6721"/>
            <a:lumOff val="-39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en-US" sz="600" kern="1200"/>
        </a:p>
      </dsp:txBody>
      <dsp:txXfrm rot="8100000">
        <a:off x="2310816" y="1568653"/>
        <a:ext cx="217047" cy="275885"/>
      </dsp:txXfrm>
    </dsp:sp>
    <dsp:sp modelId="{F6067FAF-D237-4171-9EA3-1F6F3AD4F547}">
      <dsp:nvSpPr>
        <dsp:cNvPr id="0" name=""/>
        <dsp:cNvSpPr/>
      </dsp:nvSpPr>
      <dsp:spPr>
        <a:xfrm>
          <a:off x="1572480" y="1736017"/>
          <a:ext cx="817438" cy="817438"/>
        </a:xfrm>
        <a:prstGeom prst="ellipse">
          <a:avLst/>
        </a:prstGeom>
        <a:solidFill>
          <a:schemeClr val="accent2">
            <a:hueOff val="1878568"/>
            <a:satOff val="-13441"/>
            <a:lumOff val="-78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Optimizing</a:t>
          </a:r>
          <a:endParaRPr lang="en-US" sz="800" kern="1200" dirty="0"/>
        </a:p>
      </dsp:txBody>
      <dsp:txXfrm>
        <a:off x="1572480" y="1736017"/>
        <a:ext cx="817438" cy="817438"/>
      </dsp:txXfrm>
    </dsp:sp>
    <dsp:sp modelId="{37877D99-A4B3-4C23-BD5C-44997A675BEE}">
      <dsp:nvSpPr>
        <dsp:cNvPr id="0" name=""/>
        <dsp:cNvSpPr/>
      </dsp:nvSpPr>
      <dsp:spPr>
        <a:xfrm rot="13500000">
          <a:off x="1443223" y="1577341"/>
          <a:ext cx="217047" cy="275885"/>
        </a:xfrm>
        <a:prstGeom prst="rightArrow">
          <a:avLst>
            <a:gd name="adj1" fmla="val 60000"/>
            <a:gd name="adj2" fmla="val 50000"/>
          </a:avLst>
        </a:prstGeom>
        <a:solidFill>
          <a:schemeClr val="accent2">
            <a:hueOff val="1878568"/>
            <a:satOff val="-13441"/>
            <a:lumOff val="-78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en-US" sz="600" kern="1200"/>
        </a:p>
      </dsp:txBody>
      <dsp:txXfrm rot="13500000">
        <a:off x="1443223" y="1577341"/>
        <a:ext cx="217047" cy="275885"/>
      </dsp:txXfrm>
    </dsp:sp>
    <dsp:sp modelId="{D26B4C88-435B-4A40-AFA0-559BEE11108B}">
      <dsp:nvSpPr>
        <dsp:cNvPr id="0" name=""/>
        <dsp:cNvSpPr/>
      </dsp:nvSpPr>
      <dsp:spPr>
        <a:xfrm>
          <a:off x="704888" y="868424"/>
          <a:ext cx="817438" cy="817438"/>
        </a:xfrm>
        <a:prstGeom prst="ellipse">
          <a:avLst/>
        </a:prstGeom>
        <a:solidFill>
          <a:schemeClr val="accent2">
            <a:hueOff val="2817852"/>
            <a:satOff val="-20162"/>
            <a:lumOff val="-1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Changing</a:t>
          </a:r>
          <a:endParaRPr lang="en-US" sz="800" kern="1200" dirty="0"/>
        </a:p>
      </dsp:txBody>
      <dsp:txXfrm>
        <a:off x="704888" y="868424"/>
        <a:ext cx="817438" cy="817438"/>
      </dsp:txXfrm>
    </dsp:sp>
    <dsp:sp modelId="{DD8166AC-CC2F-4269-94D4-C357F058AAF7}">
      <dsp:nvSpPr>
        <dsp:cNvPr id="0" name=""/>
        <dsp:cNvSpPr/>
      </dsp:nvSpPr>
      <dsp:spPr>
        <a:xfrm rot="18900000">
          <a:off x="1434536" y="709748"/>
          <a:ext cx="217047" cy="275885"/>
        </a:xfrm>
        <a:prstGeom prst="rightArrow">
          <a:avLst>
            <a:gd name="adj1" fmla="val 60000"/>
            <a:gd name="adj2" fmla="val 50000"/>
          </a:avLst>
        </a:prstGeom>
        <a:solidFill>
          <a:schemeClr val="accent2">
            <a:hueOff val="2817852"/>
            <a:satOff val="-20162"/>
            <a:lumOff val="-117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en-US" sz="600" kern="1200"/>
        </a:p>
      </dsp:txBody>
      <dsp:txXfrm rot="18900000">
        <a:off x="1434536" y="709748"/>
        <a:ext cx="217047" cy="27588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1" minVer="12.0">
  <dgm:title val=""/>
  <dgm:desc val=""/>
  <dgm:catLst>
    <dgm:cat type="hierarchy" pri="4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h" for="des" ptType="node" op="equ"/>
      <dgm:constr type="primFontSz" for="des" forName="txOne" val="100"/>
      <dgm:constr type="primFontSz" for="des" forName="txTwo" refType="primFontSz" refFor="des" refForName="txOne" op="lte"/>
      <dgm:constr type="primFontSz" for="des" forName="txThree" refType="primFontSz" refFor="des" refForName="txOne" op="lte"/>
      <dgm:constr type="primFontSz" for="des" forName="txThree" refType="primFontSz" refFor="des" refForName="txTwo" op="lte"/>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forEach name="Name4" axis="ch" ptType="node">
      <dgm:layoutNode name="vertOne">
        <dgm:alg type="lin">
          <dgm:param type="linDir" val="fromT"/>
        </dgm:alg>
        <dgm:shape xmlns:r="http://schemas.openxmlformats.org/officeDocument/2006/relationships" r:blip="">
          <dgm:adjLst/>
        </dgm:shape>
        <dgm:presOf/>
        <dgm:constrLst>
          <dgm:constr type="w" for="ch" forName="horzOne" refType="w"/>
          <dgm:constr type="w" for="ch" forName="txOne" refType="w" refFor="ch" refForName="horzOne" op="equ"/>
          <dgm:constr type="h" for="ch" forName="txOne" refType="w" refFor="ch" refForName="txOne" fact="0.56"/>
          <dgm:constr type="userH" for="des" ptType="node" refType="h" refFor="ch" refForName="txOne" op="equ"/>
        </dgm:constrLst>
        <dgm:layoutNode name="txOne" styleLbl="node0">
          <dgm:varLst>
            <dgm:chPref val="3"/>
          </dgm:varLst>
          <dgm:alg type="tx"/>
          <dgm:shape xmlns:r="http://schemas.openxmlformats.org/officeDocument/2006/relationships" type="roundRect" r:blip="">
            <dgm:adjLst>
              <dgm:adj idx="1" val="0.08"/>
            </dgm:adjLst>
          </dgm:shape>
          <dgm:constrLst/>
          <dgm:ruleLst>
            <dgm:rule type="primFontSz" val="36" fact="NaN" max="NaN"/>
            <dgm:rule type="primFontSz" val="2" fact="NaN" max="NaN"/>
          </dgm:ruleLst>
        </dgm:layoutNode>
        <dgm:layoutNode name="parTransOne">
          <dgm:alg type="sp"/>
          <dgm:shape xmlns:r="http://schemas.openxmlformats.org/officeDocument/2006/relationships" r:blip="">
            <dgm:adjLst/>
          </dgm:shape>
          <dgm:presOf/>
          <dgm:constrLst/>
        </dgm:layoutNode>
        <dgm:layoutNode name="horzOne">
          <dgm:choose name="Name5">
            <dgm:if name="Name6" func="var" arg="dir" op="equ" val="norm">
              <dgm:alg type="lin">
                <dgm:param type="linDir" val="fromL"/>
                <dgm:param type="nodeVertAlign" val="t"/>
              </dgm:alg>
            </dgm:if>
            <dgm:else name="Name7">
              <dgm:alg type="lin">
                <dgm:param type="linDir" val="fromR"/>
                <dgm:param type="nodeVertAlign" val="t"/>
              </dgm:alg>
            </dgm:else>
          </dgm:choose>
          <dgm:shape xmlns:r="http://schemas.openxmlformats.org/officeDocument/2006/relationships" r:blip="">
            <dgm:adjLst/>
          </dgm:shape>
          <dgm:presOf/>
          <dgm:constrLst>
            <dgm:constr type="w" for="ch" forName="vertTwo" refType="w"/>
          </dgm:constrLst>
          <dgm:forEach name="Name8" axis="ch" ptType="node">
            <dgm:layoutNode name="vertTwo">
              <dgm:alg type="lin">
                <dgm:param type="linDir" val="fromT"/>
              </dgm:alg>
              <dgm:shape xmlns:r="http://schemas.openxmlformats.org/officeDocument/2006/relationships" r:blip="">
                <dgm:adjLst/>
              </dgm:shape>
              <dgm:presOf/>
              <dgm:constrLst>
                <dgm:constr type="w" for="ch" forName="horzTwo" refType="w"/>
                <dgm:constr type="w" for="ch" forName="txTwo" refType="w" refFor="ch" refForName="horzTwo" op="equ"/>
              </dgm:constrLst>
              <dgm:layoutNode name="txTwo">
                <dgm:varLst>
                  <dgm:chPref val="3"/>
                </dgm:varLst>
                <dgm:alg type="tx"/>
                <dgm:shape xmlns:r="http://schemas.openxmlformats.org/officeDocument/2006/relationships" type="roundRect" r:blip="">
                  <dgm:adjLst>
                    <dgm:adj idx="1" val="0.08"/>
                  </dgm:adjLst>
                </dgm:shape>
                <dgm:constrLst>
                  <dgm:constr type="userH"/>
                  <dgm:constr type="h" refType="userH"/>
                </dgm:constrLst>
                <dgm:ruleLst>
                  <dgm:rule type="primFontSz" val="36" fact="NaN" max="NaN"/>
                  <dgm:rule type="primFontSz" val="2" fact="NaN" max="NaN"/>
                </dgm:ruleLst>
              </dgm:layoutNode>
              <dgm:layoutNode name="parTransTwo">
                <dgm:alg type="sp"/>
                <dgm:shape xmlns:r="http://schemas.openxmlformats.org/officeDocument/2006/relationships" r:blip="">
                  <dgm:adjLst/>
                </dgm:shape>
                <dgm:presOf/>
                <dgm:constrLst/>
              </dgm:layoutNode>
              <dgm:layoutNode name="horzTwo">
                <dgm:choose name="Name9">
                  <dgm:if name="Name10" func="var" arg="dir" op="equ" val="norm">
                    <dgm:alg type="lin">
                      <dgm:param type="linDir" val="fromL"/>
                      <dgm:param type="nodeVertAlign" val="t"/>
                    </dgm:alg>
                  </dgm:if>
                  <dgm:else name="Name11">
                    <dgm:alg type="lin">
                      <dgm:param type="linDir" val="fromR"/>
                      <dgm:param type="nodeVertAlign" val="t"/>
                    </dgm:alg>
                  </dgm:else>
                </dgm:choose>
                <dgm:shape xmlns:r="http://schemas.openxmlformats.org/officeDocument/2006/relationships" r:blip="">
                  <dgm:adjLst/>
                </dgm:shape>
                <dgm:presOf/>
                <dgm:constrLst>
                  <dgm:constr type="w" for="ch" forName="vertThree" refType="w"/>
                </dgm:constrLst>
                <dgm:forEach name="Name12" axis="ch" ptType="node">
                  <dgm:layoutNode name="vertThree">
                    <dgm:alg type="lin">
                      <dgm:param type="linDir" val="fromT"/>
                    </dgm:alg>
                    <dgm:shape xmlns:r="http://schemas.openxmlformats.org/officeDocument/2006/relationships" r:blip="">
                      <dgm:adjLst/>
                    </dgm:shape>
                    <dgm:presOf/>
                    <dgm:constrLst>
                      <dgm:constr type="w" for="ch" forName="horzThree" refType="w"/>
                      <dgm:constr type="w" for="ch" forName="txThree" refType="w" refFor="ch" refForName="horzThree" op="equ"/>
                    </dgm:constrLst>
                    <dgm:layoutNode name="txThree">
                      <dgm:varLst>
                        <dgm:chPref val="3"/>
                      </dgm:varLst>
                      <dgm:alg type="tx"/>
                      <dgm:shape xmlns:r="http://schemas.openxmlformats.org/officeDocument/2006/relationships" type="roundRect" r:blip="">
                        <dgm:adjLst>
                          <dgm:adj idx="1" val="0.08"/>
                        </dgm:adjLst>
                      </dgm:shape>
                      <dgm:constrLst>
                        <dgm:constr type="userH"/>
                        <dgm:constr type="h" refType="userH"/>
                      </dgm:constrLst>
                      <dgm:ruleLst>
                        <dgm:rule type="primFontSz" val="36" fact="NaN" max="NaN"/>
                        <dgm:rule type="primFontSz" val="2" fact="NaN" max="NaN"/>
                      </dgm:ruleLst>
                    </dgm:layoutNode>
                    <dgm:layoutNode name="parTransThree">
                      <dgm:alg type="sp"/>
                      <dgm:shape xmlns:r="http://schemas.openxmlformats.org/officeDocument/2006/relationships" r:blip="">
                        <dgm:adjLst/>
                      </dgm:shape>
                      <dgm:presOf/>
                      <dgm:constrLst/>
                    </dgm:layoutNode>
                    <dgm:layoutNode name="horzThree">
                      <dgm:choose name="Name13">
                        <dgm:if name="Name14" func="var" arg="dir" op="equ" val="norm">
                          <dgm:alg type="lin">
                            <dgm:param type="linDir" val="fromL"/>
                            <dgm:param type="nodeVertAlign" val="t"/>
                          </dgm:alg>
                        </dgm:if>
                        <dgm:else name="Name15">
                          <dgm:alg type="lin">
                            <dgm:param type="linDir" val="fromR"/>
                            <dgm:param type="nodeVertAlign" val="t"/>
                          </dgm:alg>
                        </dgm:else>
                      </dgm:choose>
                      <dgm:shape xmlns:r="http://schemas.openxmlformats.org/officeDocument/2006/relationships" r:blip="">
                        <dgm:adjLst/>
                      </dgm:shape>
                      <dgm:presOf/>
                      <dgm:constrLst>
                        <dgm:constr type="w" for="ch" forName="vertFour" refType="w"/>
                      </dgm:constr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horzFour" refType="w" op="equ"/>
                            <dgm:constr type="w" for="ch" forName="txFour" refType="w" refFor="ch" refForName="horzFour" op="equ"/>
                          </dgm:constrLst>
                          <dgm:layoutNode name="txFour">
                            <dgm:alg type="tx"/>
                            <dgm:shape xmlns:r="http://schemas.openxmlformats.org/officeDocument/2006/relationships" type="roundRect" r:blip="">
                              <dgm:adjLst>
                                <dgm:adj idx="1" val="0.08"/>
                              </dgm:adjLst>
                            </dgm:shape>
                            <dgm:constrLst>
                              <dgm:constr type="userH"/>
                              <dgm:constr type="h" refType="userH"/>
                            </dgm:constrLst>
                            <dgm:ruleLst>
                              <dgm:rule type="primFontSz" val="36" fact="NaN" max="NaN"/>
                              <dgm:rule type="primFontSz" val="2" fact="NaN" max="NaN"/>
                            </dgm:ruleLst>
                          </dgm:layoutNode>
                          <dgm:layoutNode name="parTransFour">
                            <dgm:alg type="sp"/>
                            <dgm:shape xmlns:r="http://schemas.openxmlformats.org/officeDocument/2006/relationships" r:blip="">
                              <dgm:adjLst/>
                            </dgm:shape>
                            <dgm:presOf/>
                            <dgm:constrLst/>
                          </dgm:layoutNode>
                          <dgm:layoutNode name="horzFour">
                            <dgm:choose name="Name16">
                              <dgm:if name="Name17" func="var" arg="dir" op="equ" val="norm">
                                <dgm:alg type="lin">
                                  <dgm:param type="linDir" val="fromL"/>
                                  <dgm:param type="nodeVertAlign" val="t"/>
                                </dgm:alg>
                              </dgm:if>
                              <dgm:else name="Name18">
                                <dgm:alg type="lin">
                                  <dgm:param type="linDir" val="fromR"/>
                                  <dgm:param type="nodeVertAlign" val="t"/>
                                </dgm:alg>
                              </dgm:else>
                            </dgm:choose>
                            <dgm:shape xmlns:r="http://schemas.openxmlformats.org/officeDocument/2006/relationships" r:blip="">
                              <dgm:adjLst/>
                            </dgm:shape>
                            <dgm:presOf/>
                            <dgm:constrLst>
                              <dgm:constr type="w" for="ch" forName="vertFour" refType="w"/>
                            </dgm:constrLst>
                            <dgm:forEach name="Name19" ref="repeat"/>
                          </dgm:layoutNode>
                        </dgm:layoutNode>
                        <dgm:choose name="Name20">
                          <dgm:if name="Name21" axis="self" ptType="node" func="revPos" op="gte" val="2">
                            <dgm:forEach name="Name22" axis="followSib" ptType="sibTrans" cnt="1">
                              <dgm:layoutNode name="sibSpaceFour">
                                <dgm:alg type="sp"/>
                                <dgm:shape xmlns:r="http://schemas.openxmlformats.org/officeDocument/2006/relationships" r:blip="">
                                  <dgm:adjLst/>
                                </dgm:shape>
                                <dgm:presOf/>
                                <dgm:constrLst>
                                  <dgm:constr type="w" val="15"/>
                                </dgm:constrLst>
                              </dgm:layoutNode>
                            </dgm:forEach>
                          </dgm:if>
                          <dgm:else name="Name23"/>
                        </dgm:choose>
                      </dgm:forEach>
                    </dgm:layoutNode>
                  </dgm:layoutNode>
                  <dgm:choose name="Name24">
                    <dgm:if name="Name25" axis="self" ptType="node" func="revPos" op="gte" val="2">
                      <dgm:forEach name="Name26" axis="followSib" ptType="sibTrans" cnt="1">
                        <dgm:layoutNode name="sibSpaceThree">
                          <dgm:alg type="sp"/>
                          <dgm:shape xmlns:r="http://schemas.openxmlformats.org/officeDocument/2006/relationships" r:blip="">
                            <dgm:adjLst/>
                          </dgm:shape>
                          <dgm:presOf/>
                          <dgm:constrLst>
                            <dgm:constr type="w" val="15"/>
                          </dgm:constrLst>
                        </dgm:layoutNode>
                      </dgm:forEach>
                    </dgm:if>
                    <dgm:else name="Name27"/>
                  </dgm:choose>
                </dgm:forEach>
              </dgm:layoutNode>
            </dgm:layoutNode>
            <dgm:choose name="Name28">
              <dgm:if name="Name29" axis="self" ptType="node" func="revPos" op="gte" val="2">
                <dgm:forEach name="Name30" axis="followSib" ptType="sibTrans" cnt="1">
                  <dgm:layoutNode name="sibSpaceTwo">
                    <dgm:alg type="sp"/>
                    <dgm:shape xmlns:r="http://schemas.openxmlformats.org/officeDocument/2006/relationships" r:blip="">
                      <dgm:adjLst/>
                    </dgm:shape>
                    <dgm:presOf/>
                    <dgm:constrLst>
                      <dgm:constr type="w" val="15"/>
                    </dgm:constrLst>
                  </dgm:layoutNode>
                </dgm:forEach>
              </dgm:if>
              <dgm:else name="Name31"/>
            </dgm:choose>
          </dgm:forEach>
        </dgm:layoutNode>
      </dgm:layoutNode>
      <dgm:choose name="Name32">
        <dgm:if name="Name33" axis="self" ptType="node" func="revPos" op="gte" val="2">
          <dgm:forEach name="Name34" axis="followSib" ptType="sibTrans" cnt="1">
            <dgm:layoutNode name="sibSpaceOne">
              <dgm:alg type="sp"/>
              <dgm:shape xmlns:r="http://schemas.openxmlformats.org/officeDocument/2006/relationships" r:blip="">
                <dgm:adjLst/>
              </dgm:shape>
              <dgm:presOf/>
              <dgm:constrLst>
                <dgm:constr type="w" val="15"/>
              </dgm:constrLst>
            </dgm:layoutNode>
          </dgm:forEach>
        </dgm:if>
        <dgm:else name="Name35"/>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1" minVer="12.0">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choose name="Name3">
          <dgm:if name="Name4" axis="ch" ptType="node" func="cnt" op="gt" val="2">
            <dgm:alg type="cycle">
              <dgm:param type="stAng" val="0"/>
              <dgm:param type="spanAng" val="360"/>
            </dgm:alg>
          </dgm:if>
          <dgm:else name="Name5">
            <dgm:alg type="cycle">
              <dgm:param type="stAng" val="-90"/>
              <dgm:param type="spanAng" val="360"/>
            </dgm:alg>
          </dgm:else>
        </dgm:choose>
      </dgm:if>
      <dgm:else name="Name6">
        <dgm:choose name="Name7">
          <dgm:if name="Name8" axis="ch" ptType="node" func="cnt" op="gt" val="2">
            <dgm:alg type="cycle">
              <dgm:param type="stAng" val="0"/>
              <dgm:param type="spanAng" val="-360"/>
            </dgm:alg>
          </dgm:if>
          <dgm:else name="Name9">
            <dgm:alg type="cycle">
              <dgm:param type="stAng" val="90"/>
              <dgm:param type="spanAng" val="-360"/>
            </dgm:alg>
          </dgm:else>
        </dgm:choose>
      </dgm:else>
    </dgm:choose>
    <dgm:shape xmlns:r="http://schemas.openxmlformats.org/officeDocument/2006/relationships" r:blip="">
      <dgm:adjLst/>
    </dgm:shape>
    <dgm:constrLst>
      <dgm:constr type="diam" val="150"/>
      <dgm:constr type="w" for="ch" ptType="node" refType="w"/>
      <dgm:constr type="w" for="ch" ptType="sibTrans" refType="w" refFor="ch" refPtType="node" op="equ" fact="0.25"/>
      <dgm:constr type="sibSp" refType="w" refFor="ch" refPtType="node" fact="0.5"/>
      <dgm:constr type="primFontSz" for="ch" ptType="node" op="equ" val="100"/>
      <dgm:constr type="primFontSz" for="des" forName="connectorText" op="equ" val="78"/>
      <dgm:constr type="primFontSz" for="des" forName="connectorText" refType="primFontSz" refFor="ch" refPtType="node" op="lte" fact="0.78"/>
    </dgm:constrLst>
    <dgm:ruleLst>
      <dgm:rule type="diam" val="INF" fact="NaN" max="NaN"/>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2" fact="NaN" max="NaN"/>
        </dgm:ruleLst>
      </dgm:layoutNode>
      <dgm:choose name="Name10">
        <dgm:if name="Name11" axis="par ch" ptType="doc node" func="cnt" op="gt" val="1">
          <dgm:forEach name="sibTransForEach" axis="followSib" ptType="sibTrans" hideLastTrans="0" cnt="1">
            <dgm:layoutNode name="sibTrans">
              <dgm:choose name="Name12">
                <dgm:if name="Name13" axis="par ch" ptType="doc node" func="cnt" op="lt" val="3">
                  <dgm:alg type="conn">
                    <dgm:param type="begPts" val="radial"/>
                    <dgm:param type="endPts" val="radial"/>
                  </dgm:alg>
                </dgm:if>
                <dgm:else name="Name14">
                  <dgm:alg type="conn">
                    <dgm:param type="begPts" val="auto"/>
                    <dgm:param type="endPts" val="auto"/>
                  </dgm:alg>
                </dgm:else>
              </dgm:choose>
              <dgm:shape xmlns:r="http://schemas.openxmlformats.org/officeDocument/2006/relationships" type="conn" r:blip="">
                <dgm:adjLst/>
              </dgm:shape>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constrLst>
                  <dgm:constr type="lMarg"/>
                  <dgm:constr type="rMarg"/>
                  <dgm:constr type="tMarg"/>
                  <dgm:constr type="bMarg"/>
                </dgm:constrLst>
                <dgm:ruleLst>
                  <dgm:rule type="primFontSz" val="2" fact="NaN" max="NaN"/>
                </dgm:ruleLst>
              </dgm:layoutNode>
            </dgm:layoutNode>
          </dgm:forEach>
        </dgm:if>
        <dgm:else name="Name15"/>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Simple 1"/>
  <dgm:desc val="Simple 1"/>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Simple 1"/>
  <dgm:desc val="Simple 1"/>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a:lstStyle>
            <a:extLst/>
          </a:lstStyle>
          <a:p>
            <a:endParaRPr lang="en-US"/>
          </a:p>
        </p:txBody>
      </p:sp>
      <p:sp>
        <p:nvSpPr>
          <p:cNvPr id="3" name="Rectangle 3"/>
          <p:cNvSpPr>
            <a:spLocks noGrp="1"/>
          </p:cNvSpPr>
          <p:nvPr>
            <p:ph type="dt" sz="quarter" idx="1"/>
          </p:nvPr>
        </p:nvSpPr>
        <p:spPr>
          <a:xfrm>
            <a:off x="3884613" y="0"/>
            <a:ext cx="2971800" cy="457200"/>
          </a:xfrm>
          <a:prstGeom prst="rect">
            <a:avLst/>
          </a:prstGeom>
        </p:spPr>
        <p:txBody>
          <a:bodyPr vert="horz"/>
          <a:lstStyle>
            <a:extLst/>
          </a:lstStyle>
          <a:p>
            <a:fld id="{31555DB1-8736-42A3-B48D-2B08FB93332A}" type="datetimeFigureOut">
              <a:rPr lang="en-US" smtClean="0"/>
              <a:pPr/>
              <a:t>9/24/2013</a:t>
            </a:fld>
            <a:endParaRPr lang="en-US"/>
          </a:p>
        </p:txBody>
      </p:sp>
      <p:sp>
        <p:nvSpPr>
          <p:cNvPr id="4" name="Rectangle 4"/>
          <p:cNvSpPr>
            <a:spLocks noGrp="1"/>
          </p:cNvSpPr>
          <p:nvPr>
            <p:ph type="ftr" sz="quarter" idx="2"/>
          </p:nvPr>
        </p:nvSpPr>
        <p:spPr>
          <a:xfrm>
            <a:off x="0" y="8685213"/>
            <a:ext cx="2971800" cy="457200"/>
          </a:xfrm>
          <a:prstGeom prst="rect">
            <a:avLst/>
          </a:prstGeom>
        </p:spPr>
        <p:txBody>
          <a:bodyPr vert="horz"/>
          <a:lstStyle>
            <a:extLst/>
          </a:lstStyle>
          <a:p>
            <a:endParaRPr lang="en-US"/>
          </a:p>
        </p:txBody>
      </p:sp>
      <p:sp>
        <p:nvSpPr>
          <p:cNvPr id="5" name="Rectangle 5"/>
          <p:cNvSpPr>
            <a:spLocks noGrp="1"/>
          </p:cNvSpPr>
          <p:nvPr>
            <p:ph type="sldNum" sz="quarter" idx="3"/>
          </p:nvPr>
        </p:nvSpPr>
        <p:spPr>
          <a:xfrm>
            <a:off x="3884613" y="8685213"/>
            <a:ext cx="2971800" cy="457200"/>
          </a:xfrm>
          <a:prstGeom prst="rect">
            <a:avLst/>
          </a:prstGeom>
        </p:spPr>
        <p:txBody>
          <a:bodyPr vert="horz"/>
          <a:lstStyle>
            <a:extLst/>
          </a:lstStyle>
          <a:p>
            <a:fld id="{5400D380-E0D7-4EB1-B91E-BFCC7DA7F29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a:lstStyle>
            <a:extLst/>
          </a:lstStyle>
          <a:p>
            <a:endParaRPr lang="en-US"/>
          </a:p>
        </p:txBody>
      </p:sp>
      <p:sp>
        <p:nvSpPr>
          <p:cNvPr id="3" name="Rectangle 3"/>
          <p:cNvSpPr>
            <a:spLocks noGrp="1"/>
          </p:cNvSpPr>
          <p:nvPr>
            <p:ph type="dt" idx="1"/>
          </p:nvPr>
        </p:nvSpPr>
        <p:spPr>
          <a:xfrm>
            <a:off x="3884613" y="0"/>
            <a:ext cx="2971800" cy="457200"/>
          </a:xfrm>
          <a:prstGeom prst="rect">
            <a:avLst/>
          </a:prstGeom>
        </p:spPr>
        <p:txBody>
          <a:bodyPr vert="horz"/>
          <a:lstStyle>
            <a:extLst/>
          </a:lstStyle>
          <a:p>
            <a:fld id="{0BDB199F-A56C-4049-BA04-1447030960FF}" type="datetimeFigureOut">
              <a:rPr lang="en-US" smtClean="0"/>
              <a:pPr/>
              <a:t>9/24/2013</a:t>
            </a:fld>
            <a:endParaRPr lang="en-US"/>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anchor="ctr"/>
          <a:lstStyle>
            <a:extLst/>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vert="horz">
            <a:normAutofit/>
          </a:bodyPr>
          <a:lstStyle>
            <a:extLst/>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p:cNvSpPr>
          <p:nvPr>
            <p:ph type="ftr" sz="quarter" idx="4"/>
          </p:nvPr>
        </p:nvSpPr>
        <p:spPr>
          <a:xfrm>
            <a:off x="0" y="8685213"/>
            <a:ext cx="2971800" cy="457200"/>
          </a:xfrm>
          <a:prstGeom prst="rect">
            <a:avLst/>
          </a:prstGeom>
        </p:spPr>
        <p:txBody>
          <a:bodyPr vert="horz"/>
          <a:lstStyle>
            <a:extLst/>
          </a:lstStyle>
          <a:p>
            <a:endParaRPr lang="en-US"/>
          </a:p>
        </p:txBody>
      </p:sp>
      <p:sp>
        <p:nvSpPr>
          <p:cNvPr id="7" name="Rectangle 7"/>
          <p:cNvSpPr>
            <a:spLocks noGrp="1"/>
          </p:cNvSpPr>
          <p:nvPr>
            <p:ph type="sldNum" sz="quarter" idx="5"/>
          </p:nvPr>
        </p:nvSpPr>
        <p:spPr>
          <a:xfrm>
            <a:off x="3884613" y="8685213"/>
            <a:ext cx="2971800" cy="457200"/>
          </a:xfrm>
          <a:prstGeom prst="rect">
            <a:avLst/>
          </a:prstGeom>
        </p:spPr>
        <p:txBody>
          <a:bodyPr vert="horz"/>
          <a:lstStyle>
            <a:extLst/>
          </a:lstStyle>
          <a:p>
            <a:fld id="{B3A019F3-8596-4028-9847-CBD3A185B07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Have</a:t>
            </a:r>
            <a:r>
              <a:rPr lang="en-US" baseline="0" dirty="0" smtClean="0"/>
              <a:t> students break into groups and begin working through </a:t>
            </a:r>
            <a:r>
              <a:rPr lang="en-US" baseline="0" smtClean="0"/>
              <a:t>the process of 12-16.</a:t>
            </a:r>
            <a:endParaRPr lang="en-US"/>
          </a:p>
        </p:txBody>
      </p:sp>
      <p:sp>
        <p:nvSpPr>
          <p:cNvPr id="4" name="Slide Number Placeholder 3"/>
          <p:cNvSpPr>
            <a:spLocks noGrp="1"/>
          </p:cNvSpPr>
          <p:nvPr>
            <p:ph type="sldNum" sz="quarter" idx="10"/>
          </p:nvPr>
        </p:nvSpPr>
        <p:spPr/>
        <p:txBody>
          <a:bodyPr/>
          <a:lstStyle/>
          <a:p>
            <a:fld id="{F91FE0A2-1EF2-4262-97EC-369B58757FB6}" type="slidenum">
              <a:rPr lang="en-US" smtClean="0"/>
              <a:pPr/>
              <a:t>17</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n-US" dirty="0"/>
          </a:p>
        </p:txBody>
      </p:sp>
      <p:sp>
        <p:nvSpPr>
          <p:cNvPr id="4" name="Rectangle 4"/>
          <p:cNvSpPr>
            <a:spLocks noGrp="1"/>
          </p:cNvSpPr>
          <p:nvPr>
            <p:ph type="sldNum" sz="quarter" idx="10"/>
          </p:nvPr>
        </p:nvSpPr>
        <p:spPr/>
        <p:txBody>
          <a:bodyPr/>
          <a:lstStyle>
            <a:extLst/>
          </a:lstStyle>
          <a:p>
            <a:fld id="{B3A019F3-8596-4028-9847-CBD3A185B07A}" type="slidenum">
              <a:rPr lang="en-US" smtClean="0">
                <a:solidFill>
                  <a:prstClr val="black"/>
                </a:solidFill>
              </a:rPr>
              <a:pPr/>
              <a:t>33</a:t>
            </a:fld>
            <a:endParaRPr lang="en-US">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n-US"/>
          </a:p>
        </p:txBody>
      </p:sp>
      <p:sp>
        <p:nvSpPr>
          <p:cNvPr id="4" name="Rectangle 4"/>
          <p:cNvSpPr>
            <a:spLocks noGrp="1"/>
          </p:cNvSpPr>
          <p:nvPr>
            <p:ph type="sldNum" sz="quarter" idx="10"/>
          </p:nvPr>
        </p:nvSpPr>
        <p:spPr/>
        <p:txBody>
          <a:bodyPr/>
          <a:lstStyle>
            <a:extLst/>
          </a:lstStyle>
          <a:p>
            <a:fld id="{B3A019F3-8596-4028-9847-CBD3A185B07A}" type="slidenum">
              <a:rPr lang="en-US" smtClean="0">
                <a:solidFill>
                  <a:prstClr val="black"/>
                </a:solidFill>
              </a:rPr>
              <a:pPr/>
              <a:t>34</a:t>
            </a:fld>
            <a:endParaRPr lang="en-US">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n-US"/>
          </a:p>
        </p:txBody>
      </p:sp>
      <p:sp>
        <p:nvSpPr>
          <p:cNvPr id="4" name="Rectangle 4"/>
          <p:cNvSpPr>
            <a:spLocks noGrp="1"/>
          </p:cNvSpPr>
          <p:nvPr>
            <p:ph type="sldNum" sz="quarter" idx="10"/>
          </p:nvPr>
        </p:nvSpPr>
        <p:spPr/>
        <p:txBody>
          <a:bodyPr/>
          <a:lstStyle>
            <a:extLst/>
          </a:lstStyle>
          <a:p>
            <a:fld id="{B3A019F3-8596-4028-9847-CBD3A185B07A}" type="slidenum">
              <a:rPr lang="en-US" smtClean="0">
                <a:solidFill>
                  <a:prstClr val="black"/>
                </a:solidFill>
              </a:rPr>
              <a:pPr/>
              <a:t>35</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graphic should tell a simple story</a:t>
            </a:r>
          </a:p>
          <a:p>
            <a:pPr marL="171450" indent="-171450">
              <a:buFont typeface="Arial" pitchFamily="34" charset="0"/>
              <a:buChar char="•"/>
            </a:pPr>
            <a:r>
              <a:rPr lang="en-US" dirty="0" smtClean="0"/>
              <a:t>A</a:t>
            </a:r>
            <a:r>
              <a:rPr lang="en-US" baseline="0" dirty="0" smtClean="0"/>
              <a:t> quick glance should indicate what the graphic says.</a:t>
            </a:r>
          </a:p>
          <a:p>
            <a:pPr marL="0" indent="0">
              <a:buFont typeface="Arial" pitchFamily="34" charset="0"/>
              <a:buNone/>
            </a:pPr>
            <a:r>
              <a:rPr lang="en-US" baseline="0" dirty="0" smtClean="0"/>
              <a:t>A graphic should reinforce the written text, not replace it</a:t>
            </a:r>
          </a:p>
          <a:p>
            <a:pPr marL="171450" indent="-171450">
              <a:buFont typeface="Arial" pitchFamily="34" charset="0"/>
              <a:buChar char="•"/>
            </a:pPr>
            <a:r>
              <a:rPr lang="en-US" baseline="0" dirty="0" smtClean="0"/>
              <a:t>Explain your information in writing first. The written text should refer readers to the graphics.</a:t>
            </a:r>
          </a:p>
          <a:p>
            <a:pPr marL="0" indent="0">
              <a:buFont typeface="Arial" pitchFamily="34" charset="0"/>
              <a:buNone/>
            </a:pPr>
            <a:r>
              <a:rPr lang="en-US" baseline="0" dirty="0" smtClean="0"/>
              <a:t>A graphic should be ethical</a:t>
            </a:r>
          </a:p>
          <a:p>
            <a:pPr marL="171450" indent="-171450">
              <a:buFont typeface="Arial" pitchFamily="34" charset="0"/>
              <a:buChar char="•"/>
            </a:pPr>
            <a:r>
              <a:rPr lang="en-US" baseline="0" dirty="0" smtClean="0"/>
              <a:t>Don’t use graphs, charts, tables, illustrations, and photographs to hide information, distort facts, or exaggerate trends.</a:t>
            </a:r>
          </a:p>
          <a:p>
            <a:pPr marL="171450" indent="-171450">
              <a:buFont typeface="Arial" pitchFamily="34" charset="0"/>
              <a:buChar char="•"/>
            </a:pPr>
            <a:r>
              <a:rPr lang="en-US" baseline="0" dirty="0" smtClean="0"/>
              <a:t>Don’t distort or doctor photographs.</a:t>
            </a:r>
          </a:p>
          <a:p>
            <a:pPr marL="171450" indent="-171450">
              <a:buFont typeface="Arial" pitchFamily="34" charset="0"/>
              <a:buChar char="•"/>
            </a:pPr>
            <a:r>
              <a:rPr lang="en-US" baseline="0" dirty="0" smtClean="0"/>
              <a:t>Unethical graphics erode credibility.</a:t>
            </a:r>
          </a:p>
          <a:p>
            <a:pPr marL="0" indent="0">
              <a:buFont typeface="Arial" pitchFamily="34" charset="0"/>
              <a:buNone/>
            </a:pPr>
            <a:r>
              <a:rPr lang="en-US" baseline="0" dirty="0" smtClean="0"/>
              <a:t>A graphic should be labeled and placed properly</a:t>
            </a:r>
          </a:p>
          <a:p>
            <a:pPr marL="171450" indent="-171450">
              <a:buFont typeface="Arial" pitchFamily="34" charset="0"/>
              <a:buChar char="•"/>
            </a:pPr>
            <a:r>
              <a:rPr lang="en-US" baseline="0" dirty="0" smtClean="0"/>
              <a:t>Each graphic should be labeled with an informative title.</a:t>
            </a:r>
          </a:p>
          <a:p>
            <a:pPr marL="171450" indent="-171450">
              <a:buFont typeface="Arial" pitchFamily="34" charset="0"/>
              <a:buChar char="•"/>
            </a:pPr>
            <a:r>
              <a:rPr lang="en-US" baseline="0" dirty="0" smtClean="0"/>
              <a:t>Also label</a:t>
            </a:r>
          </a:p>
          <a:p>
            <a:pPr marL="628650" lvl="1" indent="-171450">
              <a:buFont typeface="Arial" pitchFamily="34" charset="0"/>
              <a:buChar char="•"/>
            </a:pPr>
            <a:r>
              <a:rPr lang="en-US" baseline="0" dirty="0" smtClean="0"/>
              <a:t>The x- and y-axes using standard units of measurement</a:t>
            </a:r>
          </a:p>
          <a:p>
            <a:pPr marL="628650" lvl="1" indent="-171450">
              <a:buFont typeface="Arial" pitchFamily="34" charset="0"/>
              <a:buChar char="•"/>
            </a:pPr>
            <a:r>
              <a:rPr lang="en-US" baseline="0" dirty="0" smtClean="0"/>
              <a:t>Columns and rows so readers can locate data points</a:t>
            </a:r>
          </a:p>
          <a:p>
            <a:pPr marL="628650" lvl="1" indent="-171450">
              <a:buFont typeface="Arial" pitchFamily="34" charset="0"/>
              <a:buChar char="•"/>
            </a:pPr>
            <a:r>
              <a:rPr lang="en-US" baseline="0" dirty="0" smtClean="0"/>
              <a:t>Important features of drawings or illustrations</a:t>
            </a:r>
          </a:p>
          <a:p>
            <a:pPr marL="628650" lvl="1" indent="-171450">
              <a:buFont typeface="Arial" pitchFamily="34" charset="0"/>
              <a:buChar char="•"/>
            </a:pPr>
            <a:r>
              <a:rPr lang="en-US" baseline="0" dirty="0" smtClean="0"/>
              <a:t>The source of data should be identified underneath the graphic</a:t>
            </a:r>
            <a:endParaRPr lang="en-US" baseline="0" dirty="0"/>
          </a:p>
          <a:p>
            <a:pPr marL="0" lvl="0" indent="0">
              <a:buFont typeface="Arial" pitchFamily="34" charset="0"/>
              <a:buNone/>
            </a:pPr>
            <a:r>
              <a:rPr lang="en-US" baseline="0" dirty="0" smtClean="0"/>
              <a:t>Don’t make readers hunt for graphics.</a:t>
            </a:r>
          </a:p>
        </p:txBody>
      </p:sp>
      <p:sp>
        <p:nvSpPr>
          <p:cNvPr id="4" name="Slide Number Placeholder 3"/>
          <p:cNvSpPr>
            <a:spLocks noGrp="1"/>
          </p:cNvSpPr>
          <p:nvPr>
            <p:ph type="sldNum" sz="quarter" idx="10"/>
          </p:nvPr>
        </p:nvSpPr>
        <p:spPr/>
        <p:txBody>
          <a:bodyPr/>
          <a:lstStyle/>
          <a:p>
            <a:fld id="{A26D2C84-60D0-4F6E-A2F3-F83081A98116}" type="slidenum">
              <a:rPr lang="en-US" smtClean="0"/>
              <a:pPr/>
              <a:t>24</a:t>
            </a:fld>
            <a:endParaRPr lang="en-US"/>
          </a:p>
        </p:txBody>
      </p:sp>
    </p:spTree>
    <p:extLst>
      <p:ext uri="{BB962C8B-B14F-4D97-AF65-F5344CB8AC3E}">
        <p14:creationId xmlns:mc="http://schemas.openxmlformats.org/markup-compatibility/2006" xmlns:mv="urn:schemas-microsoft-com:mac:vml" xmlns:p14="http://schemas.microsoft.com/office/powerpoint/2010/main" xmlns="" val="1126108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25</a:t>
            </a:fld>
            <a:endParaRPr lang="en-US"/>
          </a:p>
        </p:txBody>
      </p:sp>
    </p:spTree>
    <p:extLst>
      <p:ext uri="{BB962C8B-B14F-4D97-AF65-F5344CB8AC3E}">
        <p14:creationId xmlns:mc="http://schemas.openxmlformats.org/markup-compatibility/2006" xmlns:mv="urn:schemas-microsoft-com:mac:vml" xmlns:p14="http://schemas.microsoft.com/office/powerpoint/2010/main" xmlns="" val="2800174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Line</a:t>
            </a:r>
            <a:r>
              <a:rPr lang="en-US" baseline="0" dirty="0" smtClean="0"/>
              <a:t> graphs – show measurements over time.</a:t>
            </a:r>
          </a:p>
          <a:p>
            <a:pPr marL="171450" indent="-171450">
              <a:buFont typeface="Arial" pitchFamily="34" charset="0"/>
              <a:buChar char="•"/>
            </a:pPr>
            <a:r>
              <a:rPr lang="en-US" baseline="0" dirty="0" smtClean="0"/>
              <a:t>Show trends – how quantities rise and fall over time.</a:t>
            </a:r>
          </a:p>
          <a:p>
            <a:pPr marL="171450" indent="-171450">
              <a:buFont typeface="Arial" pitchFamily="34" charset="0"/>
              <a:buChar char="•"/>
            </a:pPr>
            <a:r>
              <a:rPr lang="en-US" baseline="0" dirty="0" smtClean="0"/>
              <a:t>Show relationships between variables – charts the interaction of two variables.</a:t>
            </a:r>
          </a:p>
          <a:p>
            <a:r>
              <a:rPr lang="en-US" baseline="0" dirty="0" smtClean="0"/>
              <a:t>Bar charts – used to show quantities.</a:t>
            </a:r>
          </a:p>
          <a:p>
            <a:pPr marL="171450" indent="-171450">
              <a:buFont typeface="Arial" pitchFamily="34" charset="0"/>
              <a:buChar char="•"/>
            </a:pPr>
            <a:r>
              <a:rPr lang="en-US" baseline="0" dirty="0" smtClean="0"/>
              <a:t>Allows readers to make visual comparisons among measurements. Length of bars varies to represent quantity.</a:t>
            </a:r>
          </a:p>
          <a:p>
            <a:r>
              <a:rPr lang="en-US" baseline="0" dirty="0" smtClean="0"/>
              <a:t>Tables – display data or facts in a small amount of space.</a:t>
            </a:r>
          </a:p>
          <a:p>
            <a:pPr marL="171450" indent="-171450">
              <a:buFont typeface="Arial" pitchFamily="34" charset="0"/>
              <a:buChar char="•"/>
            </a:pPr>
            <a:r>
              <a:rPr lang="en-US" baseline="0" dirty="0" smtClean="0"/>
              <a:t>Information is placed in horizontal rows and vertical columns. Label your table</a:t>
            </a:r>
          </a:p>
          <a:p>
            <a:pPr marL="171450" indent="-171450">
              <a:buFont typeface="Arial" pitchFamily="34" charset="0"/>
              <a:buChar char="•"/>
            </a:pPr>
            <a:r>
              <a:rPr lang="en-US" baseline="0" dirty="0" smtClean="0"/>
              <a:t>Don’t place more information than necessary in your table. Place larger tables in an appendix.</a:t>
            </a:r>
          </a:p>
          <a:p>
            <a:r>
              <a:rPr lang="en-US" baseline="0" dirty="0" smtClean="0"/>
              <a:t>Pie charts – used for showing how a whole divides into parts</a:t>
            </a:r>
          </a:p>
          <a:p>
            <a:pPr marL="171450" indent="-171450">
              <a:buFont typeface="Arial" pitchFamily="34" charset="0"/>
              <a:buChar char="•"/>
            </a:pPr>
            <a:r>
              <a:rPr lang="en-US" baseline="0" dirty="0" smtClean="0"/>
              <a:t>Use sparingly. They take up a lot of space and show a small amount of data.</a:t>
            </a:r>
          </a:p>
          <a:p>
            <a:r>
              <a:rPr lang="en-US" baseline="0" dirty="0" smtClean="0"/>
              <a:t>Flowcharts – guide readers through a series of decisions, actions, or steps</a:t>
            </a:r>
          </a:p>
          <a:p>
            <a:pPr marL="171450" indent="-171450">
              <a:buFont typeface="Arial" pitchFamily="34" charset="0"/>
              <a:buChar char="•"/>
            </a:pPr>
            <a:r>
              <a:rPr lang="en-US" baseline="0" dirty="0" smtClean="0"/>
              <a:t>Illustrate a process. Arrows are used to connect parts of the flowchart, showing the direction of the process.</a:t>
            </a:r>
          </a:p>
          <a:p>
            <a:r>
              <a:rPr lang="en-US" baseline="0" dirty="0" smtClean="0"/>
              <a:t>Gantt charts – popular in proposals and progress reports</a:t>
            </a:r>
          </a:p>
          <a:p>
            <a:pPr marL="171450" indent="-171450">
              <a:buFont typeface="Arial" pitchFamily="34" charset="0"/>
              <a:buChar char="•"/>
            </a:pPr>
            <a:r>
              <a:rPr lang="en-US" baseline="0" dirty="0" smtClean="0"/>
              <a:t>Good for schedules. They show interrelations.</a:t>
            </a:r>
          </a:p>
          <a:p>
            <a:endParaRPr lang="en-US" dirty="0"/>
          </a:p>
        </p:txBody>
      </p:sp>
      <p:sp>
        <p:nvSpPr>
          <p:cNvPr id="4" name="Slide Number Placeholder 3"/>
          <p:cNvSpPr>
            <a:spLocks noGrp="1"/>
          </p:cNvSpPr>
          <p:nvPr>
            <p:ph type="sldNum" sz="quarter" idx="10"/>
          </p:nvPr>
        </p:nvSpPr>
        <p:spPr/>
        <p:txBody>
          <a:bodyPr/>
          <a:lstStyle/>
          <a:p>
            <a:fld id="{A26D2C84-60D0-4F6E-A2F3-F83081A98116}" type="slidenum">
              <a:rPr lang="en-US" smtClean="0"/>
              <a:pPr/>
              <a:t>26</a:t>
            </a:fld>
            <a:endParaRPr lang="en-US"/>
          </a:p>
        </p:txBody>
      </p:sp>
    </p:spTree>
    <p:extLst>
      <p:ext uri="{BB962C8B-B14F-4D97-AF65-F5344CB8AC3E}">
        <p14:creationId xmlns:mc="http://schemas.openxmlformats.org/markup-compatibility/2006" xmlns:mv="urn:schemas-microsoft-com:mac:vml" xmlns:p14="http://schemas.microsoft.com/office/powerpoint/2010/main" xmlns="" val="1126108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27</a:t>
            </a:fld>
            <a:endParaRPr lang="en-US"/>
          </a:p>
        </p:txBody>
      </p:sp>
    </p:spTree>
    <p:extLst>
      <p:ext uri="{BB962C8B-B14F-4D97-AF65-F5344CB8AC3E}">
        <p14:creationId xmlns:mc="http://schemas.openxmlformats.org/markup-compatibility/2006" xmlns:mv="urn:schemas-microsoft-com:mac:vml" xmlns:p14="http://schemas.microsoft.com/office/powerpoint/2010/main" xmlns="" val="2800174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dirty="0" smtClean="0"/>
              <a:t>These kinds of visuals are helpful when readers aren’t familiar with something.</a:t>
            </a:r>
          </a:p>
          <a:p>
            <a:r>
              <a:rPr lang="en-US" sz="1050" dirty="0" smtClean="0"/>
              <a:t>They also show condition.</a:t>
            </a:r>
          </a:p>
          <a:p>
            <a:endParaRPr lang="en-US" sz="1050" dirty="0" smtClean="0"/>
          </a:p>
          <a:p>
            <a:r>
              <a:rPr lang="en-US" sz="1050" dirty="0" smtClean="0"/>
              <a:t>Set up a photo shot that tells the story you want to tell.</a:t>
            </a:r>
          </a:p>
          <a:p>
            <a:r>
              <a:rPr lang="en-US" sz="1050" dirty="0" smtClean="0"/>
              <a:t>Photographing people</a:t>
            </a:r>
          </a:p>
          <a:p>
            <a:pPr marL="171450" indent="-171450">
              <a:buFont typeface="Arial" pitchFamily="34" charset="0"/>
              <a:buChar char="•"/>
            </a:pPr>
            <a:r>
              <a:rPr lang="en-US" sz="1050" dirty="0" smtClean="0"/>
              <a:t>Use a simple but scenic background. Show people doing what</a:t>
            </a:r>
            <a:r>
              <a:rPr lang="en-US" sz="1050" baseline="0" dirty="0" smtClean="0"/>
              <a:t> they actually do.  </a:t>
            </a:r>
          </a:p>
          <a:p>
            <a:pPr marL="171450" indent="-171450">
              <a:buFont typeface="Arial" pitchFamily="34" charset="0"/>
              <a:buChar char="•"/>
            </a:pPr>
            <a:r>
              <a:rPr lang="en-US" sz="1050" baseline="0" dirty="0" smtClean="0"/>
              <a:t>Rule of Thirds – place the focal point of a picture where the top third of the picture begins.</a:t>
            </a:r>
          </a:p>
          <a:p>
            <a:pPr marL="0" indent="0">
              <a:buFont typeface="Arial" pitchFamily="34" charset="0"/>
              <a:buNone/>
            </a:pPr>
            <a:r>
              <a:rPr lang="en-US" sz="1050" baseline="0" dirty="0" smtClean="0"/>
              <a:t>Photographing objects</a:t>
            </a:r>
          </a:p>
          <a:p>
            <a:pPr marL="171450" indent="-171450">
              <a:buFont typeface="Arial" pitchFamily="34" charset="0"/>
              <a:buChar char="•"/>
            </a:pPr>
            <a:r>
              <a:rPr lang="en-US" sz="1050" baseline="0" dirty="0" smtClean="0"/>
              <a:t>Capture close up shots while minimizing clutter in the background. Use a white backdrop and plenty of lighting.</a:t>
            </a:r>
          </a:p>
          <a:p>
            <a:pPr marL="171450" indent="-171450">
              <a:buFont typeface="Arial" pitchFamily="34" charset="0"/>
              <a:buChar char="•"/>
            </a:pPr>
            <a:r>
              <a:rPr lang="en-US" sz="1050" baseline="0" dirty="0" smtClean="0"/>
              <a:t>Capture machines or equipment close up and in action.</a:t>
            </a:r>
          </a:p>
          <a:p>
            <a:pPr marL="0" indent="0">
              <a:buFont typeface="Arial" pitchFamily="34" charset="0"/>
              <a:buNone/>
            </a:pPr>
            <a:r>
              <a:rPr lang="en-US" sz="1050" baseline="0" dirty="0" smtClean="0"/>
              <a:t>Photographing places</a:t>
            </a:r>
          </a:p>
          <a:p>
            <a:pPr marL="171450" indent="-171450">
              <a:buFont typeface="Arial" pitchFamily="34" charset="0"/>
              <a:buChar char="•"/>
            </a:pPr>
            <a:r>
              <a:rPr lang="en-US" sz="1050" baseline="0" dirty="0" smtClean="0"/>
              <a:t>Focus on people doing something in the place you are photographing. People add action and scale.</a:t>
            </a:r>
          </a:p>
          <a:p>
            <a:pPr marL="0" indent="0">
              <a:buFont typeface="Arial" pitchFamily="34" charset="0"/>
              <a:buNone/>
            </a:pPr>
            <a:r>
              <a:rPr lang="en-US" sz="1050" baseline="0" dirty="0" smtClean="0"/>
              <a:t>Inserting photographs and other images – high resolution photos are usually .tiff files. Lower-resolution photos are often .gif or .jpg.</a:t>
            </a:r>
          </a:p>
          <a:p>
            <a:pPr marL="0" indent="0">
              <a:buFont typeface="Arial" pitchFamily="34" charset="0"/>
              <a:buNone/>
            </a:pPr>
            <a:r>
              <a:rPr lang="en-US" sz="1050" baseline="0" dirty="0" smtClean="0"/>
              <a:t>Illustrations</a:t>
            </a:r>
          </a:p>
          <a:p>
            <a:pPr marL="171450" indent="-171450">
              <a:buFont typeface="Arial" pitchFamily="34" charset="0"/>
              <a:buChar char="•"/>
            </a:pPr>
            <a:r>
              <a:rPr lang="en-US" sz="1050" baseline="0" dirty="0" smtClean="0"/>
              <a:t>Line drawings and diagrams – </a:t>
            </a:r>
            <a:r>
              <a:rPr lang="en-US" sz="1050" baseline="0" dirty="0" err="1" smtClean="0"/>
              <a:t>semirealistic</a:t>
            </a:r>
            <a:r>
              <a:rPr lang="en-US" sz="1050" baseline="0" dirty="0" smtClean="0"/>
              <a:t> illustration of the subject. Advantages: they provide close-up view of important features or parts, are easily labeled. Disadvantage: not very realistic.</a:t>
            </a:r>
          </a:p>
          <a:p>
            <a:pPr marL="171450" indent="-171450">
              <a:buFont typeface="Arial" pitchFamily="34" charset="0"/>
              <a:buChar char="•"/>
            </a:pPr>
            <a:r>
              <a:rPr lang="en-US" sz="1050" baseline="0" dirty="0" smtClean="0"/>
              <a:t>Maps – offer a view of the subject from above. They show geographic features like streets, buildings, or rivers</a:t>
            </a:r>
          </a:p>
          <a:p>
            <a:pPr marL="171450" indent="-171450">
              <a:buFont typeface="Arial" pitchFamily="34" charset="0"/>
              <a:buChar char="•"/>
            </a:pPr>
            <a:r>
              <a:rPr lang="en-US" sz="1050" baseline="0" dirty="0" smtClean="0"/>
              <a:t>Icons and Clip art – Icons may be warning symbols or signposts to locate information. Clip art should be used sparingly.</a:t>
            </a:r>
          </a:p>
          <a:p>
            <a:pPr marL="0" indent="0">
              <a:buFont typeface="Arial" pitchFamily="34" charset="0"/>
              <a:buNone/>
            </a:pPr>
            <a:r>
              <a:rPr lang="en-US" sz="1050" baseline="0" dirty="0" smtClean="0"/>
              <a:t>Screen shots – picture of whatever is on your computer screen.</a:t>
            </a:r>
          </a:p>
        </p:txBody>
      </p:sp>
      <p:sp>
        <p:nvSpPr>
          <p:cNvPr id="4" name="Slide Number Placeholder 3"/>
          <p:cNvSpPr>
            <a:spLocks noGrp="1"/>
          </p:cNvSpPr>
          <p:nvPr>
            <p:ph type="sldNum" sz="quarter" idx="10"/>
          </p:nvPr>
        </p:nvSpPr>
        <p:spPr/>
        <p:txBody>
          <a:bodyPr/>
          <a:lstStyle/>
          <a:p>
            <a:fld id="{A26D2C84-60D0-4F6E-A2F3-F83081A98116}" type="slidenum">
              <a:rPr lang="en-US" smtClean="0"/>
              <a:pPr/>
              <a:t>28</a:t>
            </a:fld>
            <a:endParaRPr lang="en-US"/>
          </a:p>
        </p:txBody>
      </p:sp>
    </p:spTree>
    <p:extLst>
      <p:ext uri="{BB962C8B-B14F-4D97-AF65-F5344CB8AC3E}">
        <p14:creationId xmlns:mc="http://schemas.openxmlformats.org/markup-compatibility/2006" xmlns:mv="urn:schemas-microsoft-com:mac:vml" xmlns:p14="http://schemas.microsoft.com/office/powerpoint/2010/main" xmlns="" val="1126108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29</a:t>
            </a:fld>
            <a:endParaRPr lang="en-US"/>
          </a:p>
        </p:txBody>
      </p:sp>
    </p:spTree>
    <p:extLst>
      <p:ext uri="{BB962C8B-B14F-4D97-AF65-F5344CB8AC3E}">
        <p14:creationId xmlns:mc="http://schemas.openxmlformats.org/markup-compatibility/2006" xmlns:mv="urn:schemas-microsoft-com:mac:vml" xmlns:p14="http://schemas.microsoft.com/office/powerpoint/2010/main" xmlns="" val="28001743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Keep human icons simple – stick to simple pictographs without distinctive clothing or facial features.</a:t>
            </a:r>
          </a:p>
          <a:p>
            <a:pPr marL="171450" indent="-171450">
              <a:buFont typeface="Arial" pitchFamily="34" charset="0"/>
              <a:buChar char="•"/>
            </a:pPr>
            <a:r>
              <a:rPr lang="en-US" dirty="0" smtClean="0"/>
              <a:t>Use hand signals carefully – any hand signal is offensive to some culture. Avoid them.</a:t>
            </a:r>
          </a:p>
          <a:p>
            <a:pPr marL="171450" indent="-171450">
              <a:buFont typeface="Arial" pitchFamily="34" charset="0"/>
              <a:buChar char="•"/>
            </a:pPr>
            <a:r>
              <a:rPr lang="en-US" dirty="0" smtClean="0"/>
              <a:t>Avoid culture-specific</a:t>
            </a:r>
            <a:r>
              <a:rPr lang="en-US" baseline="0" dirty="0" smtClean="0"/>
              <a:t> icons – things like mailboxes, phone booths, and eating utensils may be very different in other cultures.</a:t>
            </a:r>
          </a:p>
          <a:p>
            <a:pPr marL="171450" indent="-171450">
              <a:buFont typeface="Arial" pitchFamily="34" charset="0"/>
              <a:buChar char="•"/>
            </a:pPr>
            <a:r>
              <a:rPr lang="en-US" baseline="0" dirty="0" smtClean="0"/>
              <a:t>Avoid religious symbols – crosses, crescents, stars, wings, candles, yin and yang, and other religious symbols can be interpreted differently in other cultures.</a:t>
            </a:r>
          </a:p>
          <a:p>
            <a:pPr marL="171450" indent="-171450">
              <a:buFont typeface="Arial" pitchFamily="34" charset="0"/>
              <a:buChar char="•"/>
            </a:pPr>
            <a:r>
              <a:rPr lang="en-US" baseline="0" dirty="0" smtClean="0"/>
              <a:t>Avoid animal symbols and mascots – animals can mean very different things in other cultures.</a:t>
            </a:r>
            <a:endParaRPr lang="en-US" dirty="0"/>
          </a:p>
        </p:txBody>
      </p:sp>
      <p:sp>
        <p:nvSpPr>
          <p:cNvPr id="4" name="Slide Number Placeholder 3"/>
          <p:cNvSpPr>
            <a:spLocks noGrp="1"/>
          </p:cNvSpPr>
          <p:nvPr>
            <p:ph type="sldNum" sz="quarter" idx="10"/>
          </p:nvPr>
        </p:nvSpPr>
        <p:spPr/>
        <p:txBody>
          <a:bodyPr/>
          <a:lstStyle/>
          <a:p>
            <a:fld id="{A26D2C84-60D0-4F6E-A2F3-F83081A98116}" type="slidenum">
              <a:rPr lang="en-US" smtClean="0"/>
              <a:pPr/>
              <a:t>30</a:t>
            </a:fld>
            <a:endParaRPr lang="en-US"/>
          </a:p>
        </p:txBody>
      </p:sp>
    </p:spTree>
    <p:extLst>
      <p:ext uri="{BB962C8B-B14F-4D97-AF65-F5344CB8AC3E}">
        <p14:creationId xmlns:mc="http://schemas.openxmlformats.org/markup-compatibility/2006" xmlns:mv="urn:schemas-microsoft-com:mac:vml" xmlns:p14="http://schemas.microsoft.com/office/powerpoint/2010/main" xmlns="" val="1126108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Think</a:t>
            </a:r>
            <a:r>
              <a:rPr lang="en-US" baseline="0" dirty="0" smtClean="0"/>
              <a:t> of a video as a moving photograph in your document.</a:t>
            </a:r>
          </a:p>
          <a:p>
            <a:r>
              <a:rPr lang="en-US" baseline="0" dirty="0" smtClean="0"/>
              <a:t>Use video editing software to edit the final piece into a concise format.</a:t>
            </a:r>
          </a:p>
          <a:p>
            <a:r>
              <a:rPr lang="en-US" baseline="0" dirty="0" smtClean="0"/>
              <a:t>Insert music by downloading it or using a compact disc.</a:t>
            </a:r>
            <a:endParaRPr lang="en-US" dirty="0"/>
          </a:p>
        </p:txBody>
      </p:sp>
      <p:sp>
        <p:nvSpPr>
          <p:cNvPr id="4" name="Slide Number Placeholder 3"/>
          <p:cNvSpPr>
            <a:spLocks noGrp="1"/>
          </p:cNvSpPr>
          <p:nvPr>
            <p:ph type="sldNum" sz="quarter" idx="10"/>
          </p:nvPr>
        </p:nvSpPr>
        <p:spPr/>
        <p:txBody>
          <a:bodyPr/>
          <a:lstStyle/>
          <a:p>
            <a:fld id="{A26D2C84-60D0-4F6E-A2F3-F83081A98116}" type="slidenum">
              <a:rPr lang="en-US" smtClean="0"/>
              <a:pPr/>
              <a:t>31</a:t>
            </a:fld>
            <a:endParaRPr lang="en-US"/>
          </a:p>
        </p:txBody>
      </p:sp>
    </p:spTree>
    <p:extLst>
      <p:ext uri="{BB962C8B-B14F-4D97-AF65-F5344CB8AC3E}">
        <p14:creationId xmlns:mc="http://schemas.openxmlformats.org/markup-compatibility/2006" xmlns:mv="urn:schemas-microsoft-com:mac:vml" xmlns:p14="http://schemas.microsoft.com/office/powerpoint/2010/main" xmlns="" val="1126108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algn="r"/>
            <a:fld id="{CCD717AA-EA39-47F3-8A0A-15B3575EDB53}" type="datetime1">
              <a:rPr lang="en-US" smtClean="0"/>
              <a:pPr algn="r"/>
              <a:t>9/24/2013</a:t>
            </a:fld>
            <a:endParaRPr lang="en-US" sz="1000" dirty="0">
              <a:solidFill>
                <a:schemeClr val="tx1">
                  <a:tint val="65000"/>
                </a:schemeClr>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pPr algn="r"/>
            <a:fld id="{256D3EEF-DE4E-429D-8EC4-DDC531AFF587}" type="slidenum">
              <a:rPr lang="en-US" sz="1000" smtClean="0"/>
              <a:pPr algn="r"/>
              <a:t>‹#›</a:t>
            </a:fld>
            <a:endParaRPr lang="en-US" sz="1000" dirty="0"/>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lgn="r"/>
            <a:fld id="{CCD717AA-EA39-47F3-8A0A-15B3575EDB53}" type="datetime1">
              <a:rPr lang="en-US" smtClean="0"/>
              <a:pPr algn="r"/>
              <a:t>9/24/2013</a:t>
            </a:fld>
            <a:endParaRPr lang="en-US" sz="1000" dirty="0">
              <a:solidFill>
                <a:schemeClr val="tx1">
                  <a:tint val="65000"/>
                </a:schemeClr>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6" name="Slide Number Placeholder 5"/>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lgn="r"/>
            <a:fld id="{CCD717AA-EA39-47F3-8A0A-15B3575EDB53}" type="datetime1">
              <a:rPr lang="en-US" smtClean="0"/>
              <a:pPr algn="r"/>
              <a:t>9/24/2013</a:t>
            </a:fld>
            <a:endParaRPr lang="en-US" sz="1000" dirty="0">
              <a:solidFill>
                <a:schemeClr val="tx1">
                  <a:tint val="65000"/>
                </a:schemeClr>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6" name="Slide Number Placeholder 5"/>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Up: 3 Left, 1 Righ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extLst/>
          </a:lstStyle>
          <a:p>
            <a:r>
              <a:rPr lang="en-US" smtClean="0"/>
              <a:t>Click to edit Master title style</a:t>
            </a:r>
            <a:endParaRPr lang="en-US"/>
          </a:p>
        </p:txBody>
      </p:sp>
      <p:sp>
        <p:nvSpPr>
          <p:cNvPr id="18" name="Rectangle 8"/>
          <p:cNvSpPr>
            <a:spLocks noGrp="1"/>
          </p:cNvSpPr>
          <p:nvPr>
            <p:ph type="body" sz="quarter" idx="13" hasCustomPrompt="1"/>
          </p:nvPr>
        </p:nvSpPr>
        <p:spPr>
          <a:xfrm>
            <a:off x="4416552" y="381000"/>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21" name="Rectangle 11"/>
          <p:cNvSpPr>
            <a:spLocks noGrp="1"/>
          </p:cNvSpPr>
          <p:nvPr>
            <p:ph sz="quarter" idx="15"/>
          </p:nvPr>
        </p:nvSpPr>
        <p:spPr>
          <a:xfrm>
            <a:off x="4416552" y="609600"/>
            <a:ext cx="3962400" cy="56388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8"/>
          <p:cNvSpPr>
            <a:spLocks noGrp="1"/>
          </p:cNvSpPr>
          <p:nvPr>
            <p:ph type="body" sz="quarter" idx="14" hasCustomPrompt="1"/>
          </p:nvPr>
        </p:nvSpPr>
        <p:spPr>
          <a:xfrm>
            <a:off x="304800" y="381000"/>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10" name="Rectangle 11"/>
          <p:cNvSpPr>
            <a:spLocks noGrp="1"/>
          </p:cNvSpPr>
          <p:nvPr>
            <p:ph sz="quarter" idx="16"/>
          </p:nvPr>
        </p:nvSpPr>
        <p:spPr>
          <a:xfrm>
            <a:off x="304800" y="609600"/>
            <a:ext cx="3962400" cy="1728216"/>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Rectangle 8"/>
          <p:cNvSpPr>
            <a:spLocks noGrp="1"/>
          </p:cNvSpPr>
          <p:nvPr>
            <p:ph type="body" sz="quarter" idx="17" hasCustomPrompt="1"/>
          </p:nvPr>
        </p:nvSpPr>
        <p:spPr>
          <a:xfrm>
            <a:off x="301752" y="2340864"/>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14" name="Rectangle 11"/>
          <p:cNvSpPr>
            <a:spLocks noGrp="1"/>
          </p:cNvSpPr>
          <p:nvPr>
            <p:ph sz="quarter" idx="18"/>
          </p:nvPr>
        </p:nvSpPr>
        <p:spPr>
          <a:xfrm>
            <a:off x="301752" y="2569464"/>
            <a:ext cx="3962400" cy="1728216"/>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Rectangle 8"/>
          <p:cNvSpPr>
            <a:spLocks noGrp="1"/>
          </p:cNvSpPr>
          <p:nvPr>
            <p:ph type="body" sz="quarter" idx="19" hasCustomPrompt="1"/>
          </p:nvPr>
        </p:nvSpPr>
        <p:spPr>
          <a:xfrm>
            <a:off x="304800" y="4291584"/>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16" name="Rectangle 11"/>
          <p:cNvSpPr>
            <a:spLocks noGrp="1"/>
          </p:cNvSpPr>
          <p:nvPr>
            <p:ph sz="quarter" idx="20"/>
          </p:nvPr>
        </p:nvSpPr>
        <p:spPr>
          <a:xfrm>
            <a:off x="304800" y="4520184"/>
            <a:ext cx="3962400" cy="1728216"/>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Rectangle 17"/>
          <p:cNvSpPr>
            <a:spLocks noGrp="1"/>
          </p:cNvSpPr>
          <p:nvPr>
            <p:ph type="dt" sz="half" idx="21"/>
          </p:nvPr>
        </p:nvSpPr>
        <p:spPr/>
        <p:txBody>
          <a:bodyPr/>
          <a:lstStyle>
            <a:extLst/>
          </a:lstStyle>
          <a:p>
            <a:pPr algn="r"/>
            <a:fld id="{968C9C2A-D3B8-4543-8A47-F59C20C16D9A}" type="datetime1">
              <a:rPr lang="en-US" smtClean="0">
                <a:solidFill>
                  <a:prstClr val="black">
                    <a:tint val="65000"/>
                  </a:prstClr>
                </a:solidFill>
              </a:rPr>
              <a:pPr algn="r"/>
              <a:t>9/24/2013</a:t>
            </a:fld>
            <a:endParaRPr lang="en-US" dirty="0">
              <a:solidFill>
                <a:prstClr val="black">
                  <a:tint val="65000"/>
                </a:prstClr>
              </a:solidFill>
            </a:endParaRPr>
          </a:p>
        </p:txBody>
      </p:sp>
      <p:sp>
        <p:nvSpPr>
          <p:cNvPr id="19" name="Rectangle 19"/>
          <p:cNvSpPr>
            <a:spLocks noGrp="1"/>
          </p:cNvSpPr>
          <p:nvPr>
            <p:ph type="sldNum" sz="quarter" idx="22"/>
          </p:nvPr>
        </p:nvSpPr>
        <p:spPr/>
        <p:txBody>
          <a:bodyPr/>
          <a:lstStyle>
            <a:extLst/>
          </a:lstStyle>
          <a:p>
            <a:fld id="{256D3EEF-DE4E-429D-8EC4-DDC531AFF587}" type="slidenum">
              <a:rPr lang="en-US" smtClean="0">
                <a:solidFill>
                  <a:prstClr val="black"/>
                </a:solidFill>
              </a:rPr>
              <a:pPr/>
              <a:t>‹#›</a:t>
            </a:fld>
            <a:endParaRPr lang="en-US">
              <a:solidFill>
                <a:prstClr val="black"/>
              </a:solidFill>
            </a:endParaRPr>
          </a:p>
        </p:txBody>
      </p:sp>
      <p:sp>
        <p:nvSpPr>
          <p:cNvPr id="20" name="Rectangle 20"/>
          <p:cNvSpPr>
            <a:spLocks noGrp="1"/>
          </p:cNvSpPr>
          <p:nvPr>
            <p:ph type="ftr" sz="quarter" idx="23"/>
          </p:nvPr>
        </p:nvSpPr>
        <p:spPr/>
        <p:txBody>
          <a:bodyPr/>
          <a:lstStyle>
            <a:extLst/>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3-Up: 1 Left, 2 Right">
    <p:spTree>
      <p:nvGrpSpPr>
        <p:cNvPr id="1" name=""/>
        <p:cNvGrpSpPr/>
        <p:nvPr/>
      </p:nvGrpSpPr>
      <p:grpSpPr>
        <a:xfrm>
          <a:off x="0" y="0"/>
          <a:ext cx="0" cy="0"/>
          <a:chOff x="0" y="0"/>
          <a:chExt cx="0" cy="0"/>
        </a:xfrm>
      </p:grpSpPr>
      <p:sp>
        <p:nvSpPr>
          <p:cNvPr id="25" name="Rectangle 2"/>
          <p:cNvSpPr>
            <a:spLocks noGrp="1"/>
          </p:cNvSpPr>
          <p:nvPr>
            <p:ph type="title"/>
          </p:nvPr>
        </p:nvSpPr>
        <p:spPr/>
        <p:txBody>
          <a:bodyPr/>
          <a:lstStyle>
            <a:extLst/>
          </a:lstStyle>
          <a:p>
            <a:r>
              <a:rPr lang="en-US" smtClean="0"/>
              <a:t>Click to edit Master title style</a:t>
            </a:r>
            <a:endParaRPr lang="en-US"/>
          </a:p>
        </p:txBody>
      </p:sp>
      <p:sp>
        <p:nvSpPr>
          <p:cNvPr id="13" name="Rectangle 8"/>
          <p:cNvSpPr>
            <a:spLocks noGrp="1"/>
          </p:cNvSpPr>
          <p:nvPr>
            <p:ph type="body" sz="quarter" idx="13" hasCustomPrompt="1"/>
          </p:nvPr>
        </p:nvSpPr>
        <p:spPr>
          <a:xfrm>
            <a:off x="304800" y="381000"/>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14" name="Rectangle 11"/>
          <p:cNvSpPr>
            <a:spLocks noGrp="1"/>
          </p:cNvSpPr>
          <p:nvPr>
            <p:ph sz="quarter" idx="15"/>
          </p:nvPr>
        </p:nvSpPr>
        <p:spPr>
          <a:xfrm>
            <a:off x="304800" y="609600"/>
            <a:ext cx="3962400" cy="56388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Rectangle 8"/>
          <p:cNvSpPr>
            <a:spLocks noGrp="1"/>
          </p:cNvSpPr>
          <p:nvPr>
            <p:ph type="body" sz="quarter" idx="16" hasCustomPrompt="1"/>
          </p:nvPr>
        </p:nvSpPr>
        <p:spPr>
          <a:xfrm>
            <a:off x="4419600" y="381000"/>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17" name="Rectangle 11"/>
          <p:cNvSpPr>
            <a:spLocks noGrp="1"/>
          </p:cNvSpPr>
          <p:nvPr>
            <p:ph sz="quarter" idx="17"/>
          </p:nvPr>
        </p:nvSpPr>
        <p:spPr>
          <a:xfrm>
            <a:off x="4419600" y="609600"/>
            <a:ext cx="3962400"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9" name="Rectangle 8"/>
          <p:cNvSpPr>
            <a:spLocks noGrp="1"/>
          </p:cNvSpPr>
          <p:nvPr>
            <p:ph type="body" sz="quarter" idx="18" hasCustomPrompt="1"/>
          </p:nvPr>
        </p:nvSpPr>
        <p:spPr>
          <a:xfrm>
            <a:off x="4416552" y="3319272"/>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20" name="Rectangle 11"/>
          <p:cNvSpPr>
            <a:spLocks noGrp="1"/>
          </p:cNvSpPr>
          <p:nvPr>
            <p:ph sz="quarter" idx="19"/>
          </p:nvPr>
        </p:nvSpPr>
        <p:spPr>
          <a:xfrm>
            <a:off x="4416552" y="3547872"/>
            <a:ext cx="3965448"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Rectangle 21"/>
          <p:cNvSpPr>
            <a:spLocks noGrp="1"/>
          </p:cNvSpPr>
          <p:nvPr>
            <p:ph type="dt" sz="half" idx="20"/>
          </p:nvPr>
        </p:nvSpPr>
        <p:spPr/>
        <p:txBody>
          <a:bodyPr/>
          <a:lstStyle>
            <a:extLst/>
          </a:lstStyle>
          <a:p>
            <a:pPr algn="r"/>
            <a:fld id="{27D93220-918A-400D-B3FA-D8B22567DEBB}" type="datetime1">
              <a:rPr lang="en-US" smtClean="0">
                <a:solidFill>
                  <a:prstClr val="black">
                    <a:tint val="65000"/>
                  </a:prstClr>
                </a:solidFill>
              </a:rPr>
              <a:pPr algn="r"/>
              <a:t>9/24/2013</a:t>
            </a:fld>
            <a:endParaRPr lang="en-US">
              <a:solidFill>
                <a:prstClr val="black">
                  <a:tint val="65000"/>
                </a:prstClr>
              </a:solidFill>
            </a:endParaRPr>
          </a:p>
        </p:txBody>
      </p:sp>
      <p:sp>
        <p:nvSpPr>
          <p:cNvPr id="22" name="Rectangle 22"/>
          <p:cNvSpPr>
            <a:spLocks noGrp="1"/>
          </p:cNvSpPr>
          <p:nvPr>
            <p:ph type="sldNum" sz="quarter" idx="21"/>
          </p:nvPr>
        </p:nvSpPr>
        <p:spPr/>
        <p:txBody>
          <a:bodyPr/>
          <a:lstStyle>
            <a:extLst/>
          </a:lstStyle>
          <a:p>
            <a:fld id="{256D3EEF-DE4E-429D-8EC4-DDC531AFF587}" type="slidenum">
              <a:rPr lang="en-US" smtClean="0">
                <a:solidFill>
                  <a:prstClr val="black"/>
                </a:solidFill>
              </a:rPr>
              <a:pPr/>
              <a:t>‹#›</a:t>
            </a:fld>
            <a:endParaRPr lang="en-US">
              <a:solidFill>
                <a:prstClr val="black"/>
              </a:solidFill>
            </a:endParaRPr>
          </a:p>
        </p:txBody>
      </p:sp>
      <p:sp>
        <p:nvSpPr>
          <p:cNvPr id="23" name="Rectangle 23"/>
          <p:cNvSpPr>
            <a:spLocks noGrp="1"/>
          </p:cNvSpPr>
          <p:nvPr>
            <p:ph type="ftr" sz="quarter" idx="22"/>
          </p:nvPr>
        </p:nvSpPr>
        <p:spPr/>
        <p:txBody>
          <a:bodyPr/>
          <a:lstStyle>
            <a:extLst/>
          </a:lstStyle>
          <a:p>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4-Up">
    <p:spTree>
      <p:nvGrpSpPr>
        <p:cNvPr id="1" name=""/>
        <p:cNvGrpSpPr/>
        <p:nvPr/>
      </p:nvGrpSpPr>
      <p:grpSpPr>
        <a:xfrm>
          <a:off x="0" y="0"/>
          <a:ext cx="0" cy="0"/>
          <a:chOff x="0" y="0"/>
          <a:chExt cx="0" cy="0"/>
        </a:xfrm>
      </p:grpSpPr>
      <p:sp>
        <p:nvSpPr>
          <p:cNvPr id="19" name="Rectangle 2"/>
          <p:cNvSpPr>
            <a:spLocks noGrp="1"/>
          </p:cNvSpPr>
          <p:nvPr>
            <p:ph type="title"/>
          </p:nvPr>
        </p:nvSpPr>
        <p:spPr/>
        <p:txBody>
          <a:bodyPr/>
          <a:lstStyle>
            <a:extLst/>
          </a:lstStyle>
          <a:p>
            <a:r>
              <a:rPr lang="en-US" smtClean="0"/>
              <a:t>Click to edit Master title style</a:t>
            </a:r>
            <a:endParaRPr lang="en-US"/>
          </a:p>
        </p:txBody>
      </p:sp>
      <p:sp>
        <p:nvSpPr>
          <p:cNvPr id="16" name="Rectangle 8"/>
          <p:cNvSpPr>
            <a:spLocks noGrp="1"/>
          </p:cNvSpPr>
          <p:nvPr>
            <p:ph type="body" sz="quarter" idx="13" hasCustomPrompt="1"/>
          </p:nvPr>
        </p:nvSpPr>
        <p:spPr>
          <a:xfrm>
            <a:off x="304800" y="381000"/>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17" name="Rectangle 11"/>
          <p:cNvSpPr>
            <a:spLocks noGrp="1"/>
          </p:cNvSpPr>
          <p:nvPr>
            <p:ph sz="quarter" idx="15"/>
          </p:nvPr>
        </p:nvSpPr>
        <p:spPr>
          <a:xfrm>
            <a:off x="304800" y="609600"/>
            <a:ext cx="3962400"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8" name="Rectangle 8"/>
          <p:cNvSpPr>
            <a:spLocks noGrp="1"/>
          </p:cNvSpPr>
          <p:nvPr>
            <p:ph type="body" sz="quarter" idx="16" hasCustomPrompt="1"/>
          </p:nvPr>
        </p:nvSpPr>
        <p:spPr>
          <a:xfrm>
            <a:off x="301752" y="3319272"/>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20" name="Rectangle 11"/>
          <p:cNvSpPr>
            <a:spLocks noGrp="1"/>
          </p:cNvSpPr>
          <p:nvPr>
            <p:ph sz="quarter" idx="17"/>
          </p:nvPr>
        </p:nvSpPr>
        <p:spPr>
          <a:xfrm>
            <a:off x="301752" y="3547872"/>
            <a:ext cx="3965448"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1" name="Rectangle 8"/>
          <p:cNvSpPr>
            <a:spLocks noGrp="1"/>
          </p:cNvSpPr>
          <p:nvPr>
            <p:ph type="body" sz="quarter" idx="18" hasCustomPrompt="1"/>
          </p:nvPr>
        </p:nvSpPr>
        <p:spPr>
          <a:xfrm>
            <a:off x="4419600" y="381000"/>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24" name="Rectangle 11"/>
          <p:cNvSpPr>
            <a:spLocks noGrp="1"/>
          </p:cNvSpPr>
          <p:nvPr>
            <p:ph sz="quarter" idx="19"/>
          </p:nvPr>
        </p:nvSpPr>
        <p:spPr>
          <a:xfrm>
            <a:off x="4419600" y="609600"/>
            <a:ext cx="3962400"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5" name="Rectangle 8"/>
          <p:cNvSpPr>
            <a:spLocks noGrp="1"/>
          </p:cNvSpPr>
          <p:nvPr>
            <p:ph type="body" sz="quarter" idx="20" hasCustomPrompt="1"/>
          </p:nvPr>
        </p:nvSpPr>
        <p:spPr>
          <a:xfrm>
            <a:off x="4416552" y="3319272"/>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26" name="Rectangle 11"/>
          <p:cNvSpPr>
            <a:spLocks noGrp="1"/>
          </p:cNvSpPr>
          <p:nvPr>
            <p:ph sz="quarter" idx="21"/>
          </p:nvPr>
        </p:nvSpPr>
        <p:spPr>
          <a:xfrm>
            <a:off x="4416552" y="3547872"/>
            <a:ext cx="3965448"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3" name="Rectangle 23"/>
          <p:cNvSpPr>
            <a:spLocks noGrp="1"/>
          </p:cNvSpPr>
          <p:nvPr>
            <p:ph type="dt" sz="half" idx="22"/>
          </p:nvPr>
        </p:nvSpPr>
        <p:spPr/>
        <p:txBody>
          <a:bodyPr/>
          <a:lstStyle>
            <a:extLst/>
          </a:lstStyle>
          <a:p>
            <a:pPr algn="r"/>
            <a:fld id="{CBEC585F-C108-48D6-9331-6628A0FBB73B}" type="datetime1">
              <a:rPr lang="en-US" smtClean="0">
                <a:solidFill>
                  <a:prstClr val="black">
                    <a:tint val="65000"/>
                  </a:prstClr>
                </a:solidFill>
              </a:rPr>
              <a:pPr algn="r"/>
              <a:t>9/24/2013</a:t>
            </a:fld>
            <a:endParaRPr lang="en-US">
              <a:solidFill>
                <a:prstClr val="black">
                  <a:tint val="65000"/>
                </a:prstClr>
              </a:solidFill>
            </a:endParaRPr>
          </a:p>
        </p:txBody>
      </p:sp>
      <p:sp>
        <p:nvSpPr>
          <p:cNvPr id="27" name="Rectangle 27"/>
          <p:cNvSpPr>
            <a:spLocks noGrp="1"/>
          </p:cNvSpPr>
          <p:nvPr>
            <p:ph type="sldNum" sz="quarter" idx="23"/>
          </p:nvPr>
        </p:nvSpPr>
        <p:spPr/>
        <p:txBody>
          <a:bodyPr/>
          <a:lstStyle>
            <a:extLst/>
          </a:lstStyle>
          <a:p>
            <a:fld id="{256D3EEF-DE4E-429D-8EC4-DDC531AFF587}" type="slidenum">
              <a:rPr lang="en-US" smtClean="0">
                <a:solidFill>
                  <a:prstClr val="black"/>
                </a:solidFill>
              </a:rPr>
              <a:pPr/>
              <a:t>‹#›</a:t>
            </a:fld>
            <a:endParaRPr lang="en-US">
              <a:solidFill>
                <a:prstClr val="black"/>
              </a:solidFill>
            </a:endParaRPr>
          </a:p>
        </p:txBody>
      </p:sp>
      <p:sp>
        <p:nvSpPr>
          <p:cNvPr id="28" name="Rectangle 28"/>
          <p:cNvSpPr>
            <a:spLocks noGrp="1"/>
          </p:cNvSpPr>
          <p:nvPr>
            <p:ph type="ftr" sz="quarter" idx="24"/>
          </p:nvPr>
        </p:nvSpPr>
        <p:spPr/>
        <p:txBody>
          <a:bodyPr/>
          <a:lstStyle>
            <a:extLst/>
          </a:lstStyle>
          <a:p>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pPr algn="r"/>
            <a:fld id="{CCD717AA-EA39-47F3-8A0A-15B3575EDB53}" type="datetime1">
              <a:rPr lang="en-US" smtClean="0">
                <a:solidFill>
                  <a:srgbClr val="564B3C"/>
                </a:solidFill>
              </a:rPr>
              <a:pPr algn="r"/>
              <a:t>9/24/2013</a:t>
            </a:fld>
            <a:endParaRPr lang="en-US" sz="1000" dirty="0">
              <a:solidFill>
                <a:prstClr val="black">
                  <a:tint val="65000"/>
                </a:prstClr>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pPr algn="r"/>
            <a:fld id="{256D3EEF-DE4E-429D-8EC4-DDC531AFF587}" type="slidenum">
              <a:rPr lang="en-US" sz="1000" smtClean="0">
                <a:solidFill>
                  <a:srgbClr val="93A299">
                    <a:lumMod val="50000"/>
                  </a:srgbClr>
                </a:solidFill>
              </a:rPr>
              <a:pPr algn="r"/>
              <a:t>‹#›</a:t>
            </a:fld>
            <a:endParaRPr lang="en-US" sz="1000" dirty="0">
              <a:solidFill>
                <a:srgbClr val="93A299">
                  <a:lumMod val="50000"/>
                </a:srgbClr>
              </a:solidFill>
            </a:endParaRP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9E2935-8F71-4B24-A324-07909ED023CE}" type="datetimeFigureOut">
              <a:rPr lang="en-US" smtClean="0">
                <a:solidFill>
                  <a:srgbClr val="564B3C"/>
                </a:solidFill>
              </a:rPr>
              <a:pPr/>
              <a:t>9/24/2013</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0F25205C-41C1-4309-A28C-A49869EFAD9B}" type="slidenum">
              <a:rPr lang="en-US" smtClean="0">
                <a:solidFill>
                  <a:srgbClr val="564B3C"/>
                </a:solidFill>
              </a:rPr>
              <a:pPr/>
              <a:t>‹#›</a:t>
            </a:fld>
            <a:endParaRPr lang="en-US">
              <a:solidFill>
                <a:srgbClr val="564B3C"/>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pPr algn="r"/>
            <a:fld id="{CCD717AA-EA39-47F3-8A0A-15B3575EDB53}" type="datetime1">
              <a:rPr lang="en-US" smtClean="0">
                <a:solidFill>
                  <a:srgbClr val="564B3C"/>
                </a:solidFill>
              </a:rPr>
              <a:pPr algn="r"/>
              <a:t>9/24/2013</a:t>
            </a:fld>
            <a:endParaRPr lang="en-US" sz="1000" dirty="0">
              <a:solidFill>
                <a:prstClr val="black">
                  <a:tint val="65000"/>
                </a:prstClr>
              </a:solidFill>
            </a:endParaRP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6" name="Slide Number Placeholder 5"/>
          <p:cNvSpPr>
            <a:spLocks noGrp="1"/>
          </p:cNvSpPr>
          <p:nvPr>
            <p:ph type="sldNum" sz="quarter" idx="12"/>
          </p:nvPr>
        </p:nvSpPr>
        <p:spPr/>
        <p:txBody>
          <a:bodyPr/>
          <a:lstStyle/>
          <a:p>
            <a:fld id="{256D3EEF-DE4E-429D-8EC4-DDC531AFF587}" type="slidenum">
              <a:rPr lang="en-US" sz="1000" smtClean="0">
                <a:solidFill>
                  <a:srgbClr val="564B3C"/>
                </a:solidFill>
              </a:rPr>
              <a:pPr/>
              <a:t>‹#›</a:t>
            </a:fld>
            <a:endParaRPr lang="en-US" sz="1000" dirty="0">
              <a:solidFill>
                <a:srgbClr val="564B3C"/>
              </a:solidFill>
            </a:endParaRP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lgn="r"/>
            <a:fld id="{CCD717AA-EA39-47F3-8A0A-15B3575EDB53}" type="datetime1">
              <a:rPr lang="en-US" smtClean="0">
                <a:solidFill>
                  <a:srgbClr val="564B3C"/>
                </a:solidFill>
              </a:rPr>
              <a:pPr algn="r"/>
              <a:t>9/24/2013</a:t>
            </a:fld>
            <a:endParaRPr lang="en-US" sz="1000" dirty="0">
              <a:solidFill>
                <a:prstClr val="black">
                  <a:tint val="65000"/>
                </a:prstClr>
              </a:solidFill>
            </a:endParaRPr>
          </a:p>
        </p:txBody>
      </p:sp>
      <p:sp>
        <p:nvSpPr>
          <p:cNvPr id="6" name="Footer Placeholder 5"/>
          <p:cNvSpPr>
            <a:spLocks noGrp="1"/>
          </p:cNvSpPr>
          <p:nvPr>
            <p:ph type="ftr" sz="quarter" idx="11"/>
          </p:nvPr>
        </p:nvSpPr>
        <p:spPr/>
        <p:txBody>
          <a:bodyPr/>
          <a:lstStyle/>
          <a:p>
            <a:endParaRPr lang="en-US" sz="1000" dirty="0">
              <a:solidFill>
                <a:sysClr val="windowText" lastClr="000000"/>
              </a:solidFill>
            </a:endParaRPr>
          </a:p>
        </p:txBody>
      </p:sp>
      <p:sp>
        <p:nvSpPr>
          <p:cNvPr id="7" name="Slide Number Placeholder 6"/>
          <p:cNvSpPr>
            <a:spLocks noGrp="1"/>
          </p:cNvSpPr>
          <p:nvPr>
            <p:ph type="sldNum" sz="quarter" idx="12"/>
          </p:nvPr>
        </p:nvSpPr>
        <p:spPr/>
        <p:txBody>
          <a:bodyPr/>
          <a:lstStyle/>
          <a:p>
            <a:fld id="{256D3EEF-DE4E-429D-8EC4-DDC531AFF587}" type="slidenum">
              <a:rPr lang="en-US" sz="1000" smtClean="0">
                <a:solidFill>
                  <a:srgbClr val="564B3C"/>
                </a:solidFill>
              </a:rPr>
              <a:pPr/>
              <a:t>‹#›</a:t>
            </a:fld>
            <a:endParaRPr lang="en-US" sz="1000" dirty="0">
              <a:solidFill>
                <a:srgbClr val="564B3C"/>
              </a:solidFill>
            </a:endParaRPr>
          </a:p>
        </p:txBody>
      </p:sp>
    </p:spTree>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lgn="r"/>
            <a:fld id="{CCD717AA-EA39-47F3-8A0A-15B3575EDB53}" type="datetime1">
              <a:rPr lang="en-US" smtClean="0">
                <a:solidFill>
                  <a:srgbClr val="564B3C"/>
                </a:solidFill>
              </a:rPr>
              <a:pPr algn="r"/>
              <a:t>9/24/2013</a:t>
            </a:fld>
            <a:endParaRPr lang="en-US" sz="1000" dirty="0">
              <a:solidFill>
                <a:prstClr val="black">
                  <a:tint val="65000"/>
                </a:prstClr>
              </a:solidFill>
            </a:endParaRPr>
          </a:p>
        </p:txBody>
      </p:sp>
      <p:sp>
        <p:nvSpPr>
          <p:cNvPr id="8" name="Footer Placeholder 7"/>
          <p:cNvSpPr>
            <a:spLocks noGrp="1"/>
          </p:cNvSpPr>
          <p:nvPr>
            <p:ph type="ftr" sz="quarter" idx="11"/>
          </p:nvPr>
        </p:nvSpPr>
        <p:spPr/>
        <p:txBody>
          <a:bodyPr/>
          <a:lstStyle/>
          <a:p>
            <a:endParaRPr lang="en-US" sz="1000" dirty="0">
              <a:solidFill>
                <a:sysClr val="windowText" lastClr="000000"/>
              </a:solidFill>
            </a:endParaRPr>
          </a:p>
        </p:txBody>
      </p:sp>
      <p:sp>
        <p:nvSpPr>
          <p:cNvPr id="9" name="Slide Number Placeholder 8"/>
          <p:cNvSpPr>
            <a:spLocks noGrp="1"/>
          </p:cNvSpPr>
          <p:nvPr>
            <p:ph type="sldNum" sz="quarter" idx="12"/>
          </p:nvPr>
        </p:nvSpPr>
        <p:spPr/>
        <p:txBody>
          <a:bodyPr/>
          <a:lstStyle/>
          <a:p>
            <a:fld id="{256D3EEF-DE4E-429D-8EC4-DDC531AFF587}" type="slidenum">
              <a:rPr lang="en-US" sz="1000" smtClean="0">
                <a:solidFill>
                  <a:srgbClr val="564B3C"/>
                </a:solidFill>
              </a:rPr>
              <a:pPr/>
              <a:t>‹#›</a:t>
            </a:fld>
            <a:endParaRPr lang="en-US" sz="1000" dirty="0">
              <a:solidFill>
                <a:srgbClr val="564B3C"/>
              </a:solidFill>
            </a:endParaRPr>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9E2935-8F71-4B24-A324-07909ED023CE}" type="datetimeFigureOut">
              <a:rPr lang="en-US" smtClean="0"/>
              <a:pPr/>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25205C-41C1-4309-A28C-A49869EFAD9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93458B-5B37-4264-8903-15349569CA9C}" type="datetime1">
              <a:rPr lang="en-US" smtClean="0">
                <a:solidFill>
                  <a:srgbClr val="564B3C"/>
                </a:solidFill>
              </a:rPr>
              <a:pPr/>
              <a:t>9/24/2013</a:t>
            </a:fld>
            <a:endParaRPr lang="en-US">
              <a:solidFill>
                <a:srgbClr val="564B3C"/>
              </a:solidFill>
            </a:endParaRPr>
          </a:p>
        </p:txBody>
      </p:sp>
      <p:sp>
        <p:nvSpPr>
          <p:cNvPr id="4" name="Footer Placeholder 3"/>
          <p:cNvSpPr>
            <a:spLocks noGrp="1"/>
          </p:cNvSpPr>
          <p:nvPr>
            <p:ph type="ftr" sz="quarter" idx="11"/>
          </p:nvPr>
        </p:nvSpPr>
        <p:spPr/>
        <p:txBody>
          <a:bodyPr/>
          <a:lstStyle/>
          <a:p>
            <a:r>
              <a:rPr lang="en-US" smtClean="0">
                <a:solidFill>
                  <a:srgbClr val="564B3C"/>
                </a:solidFill>
              </a:rPr>
              <a:t>Copyright 2011 © by Pearson Education, Inc.</a:t>
            </a:r>
            <a:endParaRPr lang="en-US">
              <a:solidFill>
                <a:srgbClr val="564B3C"/>
              </a:solidFill>
            </a:endParaRPr>
          </a:p>
        </p:txBody>
      </p:sp>
      <p:sp>
        <p:nvSpPr>
          <p:cNvPr id="5" name="Slide Number Placeholder 4"/>
          <p:cNvSpPr>
            <a:spLocks noGrp="1"/>
          </p:cNvSpPr>
          <p:nvPr>
            <p:ph type="sldNum" sz="quarter" idx="12"/>
          </p:nvPr>
        </p:nvSpPr>
        <p:spPr/>
        <p:txBody>
          <a:bodyPr/>
          <a:lstStyle/>
          <a:p>
            <a:fld id="{EDE2E38E-ED03-45C8-9A46-39BFF1773B73}" type="slidenum">
              <a:rPr lang="en-US" smtClean="0">
                <a:solidFill>
                  <a:srgbClr val="564B3C"/>
                </a:solidFill>
              </a:rPr>
              <a:pPr/>
              <a:t>‹#›</a:t>
            </a:fld>
            <a:endParaRPr lang="en-US">
              <a:solidFill>
                <a:srgbClr val="564B3C"/>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Date Placeholder 1"/>
          <p:cNvSpPr>
            <a:spLocks noGrp="1"/>
          </p:cNvSpPr>
          <p:nvPr>
            <p:ph type="dt" sz="half" idx="10"/>
          </p:nvPr>
        </p:nvSpPr>
        <p:spPr/>
        <p:txBody>
          <a:bodyPr/>
          <a:lstStyle/>
          <a:p>
            <a:pPr algn="r"/>
            <a:fld id="{CCD717AA-EA39-47F3-8A0A-15B3575EDB53}" type="datetime1">
              <a:rPr lang="en-US" smtClean="0">
                <a:solidFill>
                  <a:srgbClr val="564B3C"/>
                </a:solidFill>
              </a:rPr>
              <a:pPr algn="r"/>
              <a:t>9/24/2013</a:t>
            </a:fld>
            <a:endParaRPr lang="en-US" sz="1000" dirty="0">
              <a:solidFill>
                <a:prstClr val="black">
                  <a:tint val="65000"/>
                </a:prstClr>
              </a:solidFill>
            </a:endParaRPr>
          </a:p>
        </p:txBody>
      </p:sp>
      <p:sp>
        <p:nvSpPr>
          <p:cNvPr id="3" name="Footer Placeholder 2"/>
          <p:cNvSpPr>
            <a:spLocks noGrp="1"/>
          </p:cNvSpPr>
          <p:nvPr>
            <p:ph type="ftr" sz="quarter" idx="11"/>
          </p:nvPr>
        </p:nvSpPr>
        <p:spPr/>
        <p:txBody>
          <a:bodyPr/>
          <a:lstStyle/>
          <a:p>
            <a:endParaRPr lang="en-US" sz="1000" dirty="0">
              <a:solidFill>
                <a:sysClr val="windowText" lastClr="000000"/>
              </a:solidFill>
            </a:endParaRPr>
          </a:p>
        </p:txBody>
      </p:sp>
      <p:sp>
        <p:nvSpPr>
          <p:cNvPr id="4" name="Slide Number Placeholder 3"/>
          <p:cNvSpPr>
            <a:spLocks noGrp="1"/>
          </p:cNvSpPr>
          <p:nvPr>
            <p:ph type="sldNum" sz="quarter" idx="12"/>
          </p:nvPr>
        </p:nvSpPr>
        <p:spPr/>
        <p:txBody>
          <a:bodyPr/>
          <a:lstStyle/>
          <a:p>
            <a:fld id="{256D3EEF-DE4E-429D-8EC4-DDC531AFF587}" type="slidenum">
              <a:rPr lang="en-US" sz="1000" smtClean="0">
                <a:solidFill>
                  <a:srgbClr val="564B3C"/>
                </a:solidFill>
              </a:rPr>
              <a:pPr/>
              <a:t>‹#›</a:t>
            </a:fld>
            <a:endParaRPr lang="en-US" sz="1000" dirty="0">
              <a:solidFill>
                <a:srgbClr val="564B3C"/>
              </a:solidFill>
            </a:endParaRPr>
          </a:p>
        </p:txBody>
      </p:sp>
    </p:spTree>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lgn="r"/>
            <a:fld id="{CCD717AA-EA39-47F3-8A0A-15B3575EDB53}" type="datetime1">
              <a:rPr lang="en-US" smtClean="0">
                <a:solidFill>
                  <a:srgbClr val="564B3C"/>
                </a:solidFill>
              </a:rPr>
              <a:pPr algn="r"/>
              <a:t>9/24/2013</a:t>
            </a:fld>
            <a:endParaRPr lang="en-US" sz="1000" dirty="0">
              <a:solidFill>
                <a:prstClr val="black">
                  <a:tint val="65000"/>
                </a:prstClr>
              </a:solidFill>
            </a:endParaRPr>
          </a:p>
        </p:txBody>
      </p:sp>
      <p:sp>
        <p:nvSpPr>
          <p:cNvPr id="6" name="Footer Placeholder 5"/>
          <p:cNvSpPr>
            <a:spLocks noGrp="1"/>
          </p:cNvSpPr>
          <p:nvPr>
            <p:ph type="ftr" sz="quarter" idx="11"/>
          </p:nvPr>
        </p:nvSpPr>
        <p:spPr/>
        <p:txBody>
          <a:bodyPr/>
          <a:lstStyle/>
          <a:p>
            <a:endParaRPr lang="en-US" sz="1000" dirty="0">
              <a:solidFill>
                <a:sysClr val="windowText" lastClr="000000"/>
              </a:solidFill>
            </a:endParaRPr>
          </a:p>
        </p:txBody>
      </p:sp>
      <p:sp>
        <p:nvSpPr>
          <p:cNvPr id="7" name="Slide Number Placeholder 6"/>
          <p:cNvSpPr>
            <a:spLocks noGrp="1"/>
          </p:cNvSpPr>
          <p:nvPr>
            <p:ph type="sldNum" sz="quarter" idx="12"/>
          </p:nvPr>
        </p:nvSpPr>
        <p:spPr/>
        <p:txBody>
          <a:bodyPr/>
          <a:lstStyle/>
          <a:p>
            <a:fld id="{256D3EEF-DE4E-429D-8EC4-DDC531AFF587}" type="slidenum">
              <a:rPr lang="en-US" sz="1000" smtClean="0">
                <a:solidFill>
                  <a:srgbClr val="564B3C"/>
                </a:solidFill>
              </a:rPr>
              <a:pPr/>
              <a:t>‹#›</a:t>
            </a:fld>
            <a:endParaRPr lang="en-US" sz="1000" dirty="0">
              <a:solidFill>
                <a:srgbClr val="564B3C"/>
              </a:solidFill>
            </a:endParaRP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pPr algn="r"/>
            <a:fld id="{CCD717AA-EA39-47F3-8A0A-15B3575EDB53}" type="datetime1">
              <a:rPr lang="en-US" smtClean="0">
                <a:solidFill>
                  <a:srgbClr val="564B3C"/>
                </a:solidFill>
              </a:rPr>
              <a:pPr algn="r"/>
              <a:t>9/24/2013</a:t>
            </a:fld>
            <a:endParaRPr lang="en-US" sz="1000" dirty="0">
              <a:solidFill>
                <a:prstClr val="black">
                  <a:tint val="65000"/>
                </a:prstClr>
              </a:solidFill>
            </a:endParaRPr>
          </a:p>
        </p:txBody>
      </p:sp>
      <p:sp>
        <p:nvSpPr>
          <p:cNvPr id="7" name="Slide Number Placeholder 6"/>
          <p:cNvSpPr>
            <a:spLocks noGrp="1"/>
          </p:cNvSpPr>
          <p:nvPr>
            <p:ph type="sldNum" sz="quarter" idx="12"/>
          </p:nvPr>
        </p:nvSpPr>
        <p:spPr/>
        <p:txBody>
          <a:bodyPr/>
          <a:lstStyle/>
          <a:p>
            <a:fld id="{256D3EEF-DE4E-429D-8EC4-DDC531AFF587}" type="slidenum">
              <a:rPr lang="en-US" sz="1000" smtClean="0">
                <a:solidFill>
                  <a:srgbClr val="564B3C"/>
                </a:solidFill>
              </a:rPr>
              <a:pPr/>
              <a:t>‹#›</a:t>
            </a:fld>
            <a:endParaRPr lang="en-US" sz="1000" dirty="0">
              <a:solidFill>
                <a:srgbClr val="564B3C"/>
              </a:solidFill>
            </a:endParaRP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5"/>
          <p:cNvSpPr>
            <a:spLocks noGrp="1"/>
          </p:cNvSpPr>
          <p:nvPr>
            <p:ph type="ftr" sz="quarter" idx="11"/>
          </p:nvPr>
        </p:nvSpPr>
        <p:spPr/>
        <p:txBody>
          <a:bodyPr/>
          <a:lstStyle/>
          <a:p>
            <a:endParaRPr lang="en-US" sz="1000" dirty="0">
              <a:solidFill>
                <a:sysClr val="windowText" lastClr="000000"/>
              </a:solidFill>
            </a:endParaRP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lgn="r"/>
            <a:fld id="{CCD717AA-EA39-47F3-8A0A-15B3575EDB53}" type="datetime1">
              <a:rPr lang="en-US" smtClean="0">
                <a:solidFill>
                  <a:srgbClr val="564B3C"/>
                </a:solidFill>
              </a:rPr>
              <a:pPr algn="r"/>
              <a:t>9/24/2013</a:t>
            </a:fld>
            <a:endParaRPr lang="en-US" sz="1000" dirty="0">
              <a:solidFill>
                <a:prstClr val="black">
                  <a:tint val="65000"/>
                </a:prstClr>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6" name="Slide Number Placeholder 5"/>
          <p:cNvSpPr>
            <a:spLocks noGrp="1"/>
          </p:cNvSpPr>
          <p:nvPr>
            <p:ph type="sldNum" sz="quarter" idx="12"/>
          </p:nvPr>
        </p:nvSpPr>
        <p:spPr/>
        <p:txBody>
          <a:bodyPr/>
          <a:lstStyle/>
          <a:p>
            <a:fld id="{256D3EEF-DE4E-429D-8EC4-DDC531AFF587}" type="slidenum">
              <a:rPr lang="en-US" sz="1000" smtClean="0">
                <a:solidFill>
                  <a:srgbClr val="564B3C"/>
                </a:solidFill>
              </a:rPr>
              <a:pPr/>
              <a:t>‹#›</a:t>
            </a:fld>
            <a:endParaRPr lang="en-US" sz="1000" dirty="0">
              <a:solidFill>
                <a:srgbClr val="564B3C"/>
              </a:solidFill>
            </a:endParaRPr>
          </a:p>
        </p:txBody>
      </p:sp>
    </p:spTree>
  </p:cSld>
  <p:clrMapOvr>
    <a:masterClrMapping/>
  </p:clrMapOvr>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lgn="r"/>
            <a:fld id="{CCD717AA-EA39-47F3-8A0A-15B3575EDB53}" type="datetime1">
              <a:rPr lang="en-US" smtClean="0">
                <a:solidFill>
                  <a:srgbClr val="564B3C"/>
                </a:solidFill>
              </a:rPr>
              <a:pPr algn="r"/>
              <a:t>9/24/2013</a:t>
            </a:fld>
            <a:endParaRPr lang="en-US" sz="1000" dirty="0">
              <a:solidFill>
                <a:prstClr val="black">
                  <a:tint val="65000"/>
                </a:prstClr>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6" name="Slide Number Placeholder 5"/>
          <p:cNvSpPr>
            <a:spLocks noGrp="1"/>
          </p:cNvSpPr>
          <p:nvPr>
            <p:ph type="sldNum" sz="quarter" idx="12"/>
          </p:nvPr>
        </p:nvSpPr>
        <p:spPr/>
        <p:txBody>
          <a:bodyPr/>
          <a:lstStyle/>
          <a:p>
            <a:fld id="{256D3EEF-DE4E-429D-8EC4-DDC531AFF587}" type="slidenum">
              <a:rPr lang="en-US" sz="1000" smtClean="0">
                <a:solidFill>
                  <a:srgbClr val="564B3C"/>
                </a:solidFill>
              </a:rPr>
              <a:pPr/>
              <a:t>‹#›</a:t>
            </a:fld>
            <a:endParaRPr lang="en-US" sz="1000" dirty="0">
              <a:solidFill>
                <a:srgbClr val="564B3C"/>
              </a:solidFill>
            </a:endParaRPr>
          </a:p>
        </p:txBody>
      </p:sp>
    </p:spTree>
  </p:cSld>
  <p:clrMapOvr>
    <a:masterClrMapping/>
  </p:clrMapOvr>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4-Up: 3 Left, 1 Righ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extLst/>
          </a:lstStyle>
          <a:p>
            <a:r>
              <a:rPr lang="en-US" smtClean="0"/>
              <a:t>Click to edit Master title style</a:t>
            </a:r>
            <a:endParaRPr lang="en-US"/>
          </a:p>
        </p:txBody>
      </p:sp>
      <p:sp>
        <p:nvSpPr>
          <p:cNvPr id="18" name="Rectangle 8"/>
          <p:cNvSpPr>
            <a:spLocks noGrp="1"/>
          </p:cNvSpPr>
          <p:nvPr>
            <p:ph type="body" sz="quarter" idx="13" hasCustomPrompt="1"/>
          </p:nvPr>
        </p:nvSpPr>
        <p:spPr>
          <a:xfrm>
            <a:off x="4416552" y="381000"/>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21" name="Rectangle 11"/>
          <p:cNvSpPr>
            <a:spLocks noGrp="1"/>
          </p:cNvSpPr>
          <p:nvPr>
            <p:ph sz="quarter" idx="15"/>
          </p:nvPr>
        </p:nvSpPr>
        <p:spPr>
          <a:xfrm>
            <a:off x="4416552" y="609600"/>
            <a:ext cx="3962400" cy="56388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8"/>
          <p:cNvSpPr>
            <a:spLocks noGrp="1"/>
          </p:cNvSpPr>
          <p:nvPr>
            <p:ph type="body" sz="quarter" idx="14" hasCustomPrompt="1"/>
          </p:nvPr>
        </p:nvSpPr>
        <p:spPr>
          <a:xfrm>
            <a:off x="304800" y="381000"/>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10" name="Rectangle 11"/>
          <p:cNvSpPr>
            <a:spLocks noGrp="1"/>
          </p:cNvSpPr>
          <p:nvPr>
            <p:ph sz="quarter" idx="16"/>
          </p:nvPr>
        </p:nvSpPr>
        <p:spPr>
          <a:xfrm>
            <a:off x="304800" y="609600"/>
            <a:ext cx="3962400" cy="1728216"/>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Rectangle 8"/>
          <p:cNvSpPr>
            <a:spLocks noGrp="1"/>
          </p:cNvSpPr>
          <p:nvPr>
            <p:ph type="body" sz="quarter" idx="17" hasCustomPrompt="1"/>
          </p:nvPr>
        </p:nvSpPr>
        <p:spPr>
          <a:xfrm>
            <a:off x="301752" y="2340864"/>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14" name="Rectangle 11"/>
          <p:cNvSpPr>
            <a:spLocks noGrp="1"/>
          </p:cNvSpPr>
          <p:nvPr>
            <p:ph sz="quarter" idx="18"/>
          </p:nvPr>
        </p:nvSpPr>
        <p:spPr>
          <a:xfrm>
            <a:off x="301752" y="2569464"/>
            <a:ext cx="3962400" cy="1728216"/>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Rectangle 8"/>
          <p:cNvSpPr>
            <a:spLocks noGrp="1"/>
          </p:cNvSpPr>
          <p:nvPr>
            <p:ph type="body" sz="quarter" idx="19" hasCustomPrompt="1"/>
          </p:nvPr>
        </p:nvSpPr>
        <p:spPr>
          <a:xfrm>
            <a:off x="304800" y="4291584"/>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16" name="Rectangle 11"/>
          <p:cNvSpPr>
            <a:spLocks noGrp="1"/>
          </p:cNvSpPr>
          <p:nvPr>
            <p:ph sz="quarter" idx="20"/>
          </p:nvPr>
        </p:nvSpPr>
        <p:spPr>
          <a:xfrm>
            <a:off x="304800" y="4520184"/>
            <a:ext cx="3962400" cy="1728216"/>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Rectangle 17"/>
          <p:cNvSpPr>
            <a:spLocks noGrp="1"/>
          </p:cNvSpPr>
          <p:nvPr>
            <p:ph type="dt" sz="half" idx="21"/>
          </p:nvPr>
        </p:nvSpPr>
        <p:spPr/>
        <p:txBody>
          <a:bodyPr/>
          <a:lstStyle>
            <a:extLst/>
          </a:lstStyle>
          <a:p>
            <a:pPr algn="r"/>
            <a:fld id="{968C9C2A-D3B8-4543-8A47-F59C20C16D9A}" type="datetime1">
              <a:rPr lang="en-US" smtClean="0">
                <a:solidFill>
                  <a:prstClr val="black">
                    <a:tint val="65000"/>
                  </a:prstClr>
                </a:solidFill>
              </a:rPr>
              <a:pPr algn="r"/>
              <a:t>9/24/2013</a:t>
            </a:fld>
            <a:endParaRPr lang="en-US" dirty="0">
              <a:solidFill>
                <a:prstClr val="black">
                  <a:tint val="65000"/>
                </a:prstClr>
              </a:solidFill>
            </a:endParaRPr>
          </a:p>
        </p:txBody>
      </p:sp>
      <p:sp>
        <p:nvSpPr>
          <p:cNvPr id="19" name="Rectangle 19"/>
          <p:cNvSpPr>
            <a:spLocks noGrp="1"/>
          </p:cNvSpPr>
          <p:nvPr>
            <p:ph type="sldNum" sz="quarter" idx="22"/>
          </p:nvPr>
        </p:nvSpPr>
        <p:spPr/>
        <p:txBody>
          <a:bodyPr/>
          <a:lstStyle>
            <a:extLst/>
          </a:lstStyle>
          <a:p>
            <a:fld id="{256D3EEF-DE4E-429D-8EC4-DDC531AFF587}" type="slidenum">
              <a:rPr lang="en-US" smtClean="0">
                <a:solidFill>
                  <a:prstClr val="black"/>
                </a:solidFill>
              </a:rPr>
              <a:pPr/>
              <a:t>‹#›</a:t>
            </a:fld>
            <a:endParaRPr lang="en-US">
              <a:solidFill>
                <a:prstClr val="black"/>
              </a:solidFill>
            </a:endParaRPr>
          </a:p>
        </p:txBody>
      </p:sp>
      <p:sp>
        <p:nvSpPr>
          <p:cNvPr id="20" name="Rectangle 20"/>
          <p:cNvSpPr>
            <a:spLocks noGrp="1"/>
          </p:cNvSpPr>
          <p:nvPr>
            <p:ph type="ftr" sz="quarter" idx="23"/>
          </p:nvPr>
        </p:nvSpPr>
        <p:spPr/>
        <p:txBody>
          <a:bodyPr/>
          <a:lstStyle>
            <a:extLst/>
          </a:lstStyle>
          <a:p>
            <a:endParaRPr lang="en-US">
              <a:solidFill>
                <a:srgbClr val="564B3C"/>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3-Up: 1 Left, 2 Right">
    <p:spTree>
      <p:nvGrpSpPr>
        <p:cNvPr id="1" name=""/>
        <p:cNvGrpSpPr/>
        <p:nvPr/>
      </p:nvGrpSpPr>
      <p:grpSpPr>
        <a:xfrm>
          <a:off x="0" y="0"/>
          <a:ext cx="0" cy="0"/>
          <a:chOff x="0" y="0"/>
          <a:chExt cx="0" cy="0"/>
        </a:xfrm>
      </p:grpSpPr>
      <p:sp>
        <p:nvSpPr>
          <p:cNvPr id="25" name="Rectangle 2"/>
          <p:cNvSpPr>
            <a:spLocks noGrp="1"/>
          </p:cNvSpPr>
          <p:nvPr>
            <p:ph type="title"/>
          </p:nvPr>
        </p:nvSpPr>
        <p:spPr/>
        <p:txBody>
          <a:bodyPr/>
          <a:lstStyle>
            <a:extLst/>
          </a:lstStyle>
          <a:p>
            <a:r>
              <a:rPr lang="en-US" smtClean="0"/>
              <a:t>Click to edit Master title style</a:t>
            </a:r>
            <a:endParaRPr lang="en-US"/>
          </a:p>
        </p:txBody>
      </p:sp>
      <p:sp>
        <p:nvSpPr>
          <p:cNvPr id="13" name="Rectangle 8"/>
          <p:cNvSpPr>
            <a:spLocks noGrp="1"/>
          </p:cNvSpPr>
          <p:nvPr>
            <p:ph type="body" sz="quarter" idx="13" hasCustomPrompt="1"/>
          </p:nvPr>
        </p:nvSpPr>
        <p:spPr>
          <a:xfrm>
            <a:off x="304800" y="381000"/>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14" name="Rectangle 11"/>
          <p:cNvSpPr>
            <a:spLocks noGrp="1"/>
          </p:cNvSpPr>
          <p:nvPr>
            <p:ph sz="quarter" idx="15"/>
          </p:nvPr>
        </p:nvSpPr>
        <p:spPr>
          <a:xfrm>
            <a:off x="304800" y="609600"/>
            <a:ext cx="3962400" cy="56388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Rectangle 8"/>
          <p:cNvSpPr>
            <a:spLocks noGrp="1"/>
          </p:cNvSpPr>
          <p:nvPr>
            <p:ph type="body" sz="quarter" idx="16" hasCustomPrompt="1"/>
          </p:nvPr>
        </p:nvSpPr>
        <p:spPr>
          <a:xfrm>
            <a:off x="4419600" y="381000"/>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17" name="Rectangle 11"/>
          <p:cNvSpPr>
            <a:spLocks noGrp="1"/>
          </p:cNvSpPr>
          <p:nvPr>
            <p:ph sz="quarter" idx="17"/>
          </p:nvPr>
        </p:nvSpPr>
        <p:spPr>
          <a:xfrm>
            <a:off x="4419600" y="609600"/>
            <a:ext cx="3962400"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9" name="Rectangle 8"/>
          <p:cNvSpPr>
            <a:spLocks noGrp="1"/>
          </p:cNvSpPr>
          <p:nvPr>
            <p:ph type="body" sz="quarter" idx="18" hasCustomPrompt="1"/>
          </p:nvPr>
        </p:nvSpPr>
        <p:spPr>
          <a:xfrm>
            <a:off x="4416552" y="3319272"/>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20" name="Rectangle 11"/>
          <p:cNvSpPr>
            <a:spLocks noGrp="1"/>
          </p:cNvSpPr>
          <p:nvPr>
            <p:ph sz="quarter" idx="19"/>
          </p:nvPr>
        </p:nvSpPr>
        <p:spPr>
          <a:xfrm>
            <a:off x="4416552" y="3547872"/>
            <a:ext cx="3965448"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Rectangle 21"/>
          <p:cNvSpPr>
            <a:spLocks noGrp="1"/>
          </p:cNvSpPr>
          <p:nvPr>
            <p:ph type="dt" sz="half" idx="20"/>
          </p:nvPr>
        </p:nvSpPr>
        <p:spPr/>
        <p:txBody>
          <a:bodyPr/>
          <a:lstStyle>
            <a:extLst/>
          </a:lstStyle>
          <a:p>
            <a:pPr algn="r"/>
            <a:fld id="{27D93220-918A-400D-B3FA-D8B22567DEBB}" type="datetime1">
              <a:rPr lang="en-US" smtClean="0">
                <a:solidFill>
                  <a:prstClr val="black">
                    <a:tint val="65000"/>
                  </a:prstClr>
                </a:solidFill>
              </a:rPr>
              <a:pPr algn="r"/>
              <a:t>9/24/2013</a:t>
            </a:fld>
            <a:endParaRPr lang="en-US">
              <a:solidFill>
                <a:prstClr val="black">
                  <a:tint val="65000"/>
                </a:prstClr>
              </a:solidFill>
            </a:endParaRPr>
          </a:p>
        </p:txBody>
      </p:sp>
      <p:sp>
        <p:nvSpPr>
          <p:cNvPr id="22" name="Rectangle 22"/>
          <p:cNvSpPr>
            <a:spLocks noGrp="1"/>
          </p:cNvSpPr>
          <p:nvPr>
            <p:ph type="sldNum" sz="quarter" idx="21"/>
          </p:nvPr>
        </p:nvSpPr>
        <p:spPr/>
        <p:txBody>
          <a:bodyPr/>
          <a:lstStyle>
            <a:extLst/>
          </a:lstStyle>
          <a:p>
            <a:fld id="{256D3EEF-DE4E-429D-8EC4-DDC531AFF587}" type="slidenum">
              <a:rPr lang="en-US" smtClean="0">
                <a:solidFill>
                  <a:prstClr val="black"/>
                </a:solidFill>
              </a:rPr>
              <a:pPr/>
              <a:t>‹#›</a:t>
            </a:fld>
            <a:endParaRPr lang="en-US">
              <a:solidFill>
                <a:prstClr val="black"/>
              </a:solidFill>
            </a:endParaRPr>
          </a:p>
        </p:txBody>
      </p:sp>
      <p:sp>
        <p:nvSpPr>
          <p:cNvPr id="23" name="Rectangle 23"/>
          <p:cNvSpPr>
            <a:spLocks noGrp="1"/>
          </p:cNvSpPr>
          <p:nvPr>
            <p:ph type="ftr" sz="quarter" idx="22"/>
          </p:nvPr>
        </p:nvSpPr>
        <p:spPr/>
        <p:txBody>
          <a:bodyPr/>
          <a:lstStyle>
            <a:extLst/>
          </a:lstStyle>
          <a:p>
            <a:endParaRPr lang="en-US">
              <a:solidFill>
                <a:srgbClr val="564B3C"/>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4-Up">
    <p:spTree>
      <p:nvGrpSpPr>
        <p:cNvPr id="1" name=""/>
        <p:cNvGrpSpPr/>
        <p:nvPr/>
      </p:nvGrpSpPr>
      <p:grpSpPr>
        <a:xfrm>
          <a:off x="0" y="0"/>
          <a:ext cx="0" cy="0"/>
          <a:chOff x="0" y="0"/>
          <a:chExt cx="0" cy="0"/>
        </a:xfrm>
      </p:grpSpPr>
      <p:sp>
        <p:nvSpPr>
          <p:cNvPr id="19" name="Rectangle 2"/>
          <p:cNvSpPr>
            <a:spLocks noGrp="1"/>
          </p:cNvSpPr>
          <p:nvPr>
            <p:ph type="title"/>
          </p:nvPr>
        </p:nvSpPr>
        <p:spPr/>
        <p:txBody>
          <a:bodyPr/>
          <a:lstStyle>
            <a:extLst/>
          </a:lstStyle>
          <a:p>
            <a:r>
              <a:rPr lang="en-US" smtClean="0"/>
              <a:t>Click to edit Master title style</a:t>
            </a:r>
            <a:endParaRPr lang="en-US"/>
          </a:p>
        </p:txBody>
      </p:sp>
      <p:sp>
        <p:nvSpPr>
          <p:cNvPr id="16" name="Rectangle 8"/>
          <p:cNvSpPr>
            <a:spLocks noGrp="1"/>
          </p:cNvSpPr>
          <p:nvPr>
            <p:ph type="body" sz="quarter" idx="13" hasCustomPrompt="1"/>
          </p:nvPr>
        </p:nvSpPr>
        <p:spPr>
          <a:xfrm>
            <a:off x="304800" y="381000"/>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17" name="Rectangle 11"/>
          <p:cNvSpPr>
            <a:spLocks noGrp="1"/>
          </p:cNvSpPr>
          <p:nvPr>
            <p:ph sz="quarter" idx="15"/>
          </p:nvPr>
        </p:nvSpPr>
        <p:spPr>
          <a:xfrm>
            <a:off x="304800" y="609600"/>
            <a:ext cx="3962400"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8" name="Rectangle 8"/>
          <p:cNvSpPr>
            <a:spLocks noGrp="1"/>
          </p:cNvSpPr>
          <p:nvPr>
            <p:ph type="body" sz="quarter" idx="16" hasCustomPrompt="1"/>
          </p:nvPr>
        </p:nvSpPr>
        <p:spPr>
          <a:xfrm>
            <a:off x="301752" y="3319272"/>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20" name="Rectangle 11"/>
          <p:cNvSpPr>
            <a:spLocks noGrp="1"/>
          </p:cNvSpPr>
          <p:nvPr>
            <p:ph sz="quarter" idx="17"/>
          </p:nvPr>
        </p:nvSpPr>
        <p:spPr>
          <a:xfrm>
            <a:off x="301752" y="3547872"/>
            <a:ext cx="3965448"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1" name="Rectangle 8"/>
          <p:cNvSpPr>
            <a:spLocks noGrp="1"/>
          </p:cNvSpPr>
          <p:nvPr>
            <p:ph type="body" sz="quarter" idx="18" hasCustomPrompt="1"/>
          </p:nvPr>
        </p:nvSpPr>
        <p:spPr>
          <a:xfrm>
            <a:off x="4419600" y="381000"/>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24" name="Rectangle 11"/>
          <p:cNvSpPr>
            <a:spLocks noGrp="1"/>
          </p:cNvSpPr>
          <p:nvPr>
            <p:ph sz="quarter" idx="19"/>
          </p:nvPr>
        </p:nvSpPr>
        <p:spPr>
          <a:xfrm>
            <a:off x="4419600" y="609600"/>
            <a:ext cx="3962400"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5" name="Rectangle 8"/>
          <p:cNvSpPr>
            <a:spLocks noGrp="1"/>
          </p:cNvSpPr>
          <p:nvPr>
            <p:ph type="body" sz="quarter" idx="20" hasCustomPrompt="1"/>
          </p:nvPr>
        </p:nvSpPr>
        <p:spPr>
          <a:xfrm>
            <a:off x="4416552" y="3319272"/>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26" name="Rectangle 11"/>
          <p:cNvSpPr>
            <a:spLocks noGrp="1"/>
          </p:cNvSpPr>
          <p:nvPr>
            <p:ph sz="quarter" idx="21"/>
          </p:nvPr>
        </p:nvSpPr>
        <p:spPr>
          <a:xfrm>
            <a:off x="4416552" y="3547872"/>
            <a:ext cx="3965448"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3" name="Rectangle 23"/>
          <p:cNvSpPr>
            <a:spLocks noGrp="1"/>
          </p:cNvSpPr>
          <p:nvPr>
            <p:ph type="dt" sz="half" idx="22"/>
          </p:nvPr>
        </p:nvSpPr>
        <p:spPr/>
        <p:txBody>
          <a:bodyPr/>
          <a:lstStyle>
            <a:extLst/>
          </a:lstStyle>
          <a:p>
            <a:pPr algn="r"/>
            <a:fld id="{CBEC585F-C108-48D6-9331-6628A0FBB73B}" type="datetime1">
              <a:rPr lang="en-US" smtClean="0">
                <a:solidFill>
                  <a:prstClr val="black">
                    <a:tint val="65000"/>
                  </a:prstClr>
                </a:solidFill>
              </a:rPr>
              <a:pPr algn="r"/>
              <a:t>9/24/2013</a:t>
            </a:fld>
            <a:endParaRPr lang="en-US">
              <a:solidFill>
                <a:prstClr val="black">
                  <a:tint val="65000"/>
                </a:prstClr>
              </a:solidFill>
            </a:endParaRPr>
          </a:p>
        </p:txBody>
      </p:sp>
      <p:sp>
        <p:nvSpPr>
          <p:cNvPr id="27" name="Rectangle 27"/>
          <p:cNvSpPr>
            <a:spLocks noGrp="1"/>
          </p:cNvSpPr>
          <p:nvPr>
            <p:ph type="sldNum" sz="quarter" idx="23"/>
          </p:nvPr>
        </p:nvSpPr>
        <p:spPr/>
        <p:txBody>
          <a:bodyPr/>
          <a:lstStyle>
            <a:extLst/>
          </a:lstStyle>
          <a:p>
            <a:fld id="{256D3EEF-DE4E-429D-8EC4-DDC531AFF587}" type="slidenum">
              <a:rPr lang="en-US" smtClean="0">
                <a:solidFill>
                  <a:prstClr val="black"/>
                </a:solidFill>
              </a:rPr>
              <a:pPr/>
              <a:t>‹#›</a:t>
            </a:fld>
            <a:endParaRPr lang="en-US">
              <a:solidFill>
                <a:prstClr val="black"/>
              </a:solidFill>
            </a:endParaRPr>
          </a:p>
        </p:txBody>
      </p:sp>
      <p:sp>
        <p:nvSpPr>
          <p:cNvPr id="28" name="Rectangle 28"/>
          <p:cNvSpPr>
            <a:spLocks noGrp="1"/>
          </p:cNvSpPr>
          <p:nvPr>
            <p:ph type="ftr" sz="quarter" idx="24"/>
          </p:nvPr>
        </p:nvSpPr>
        <p:spPr/>
        <p:txBody>
          <a:bodyPr/>
          <a:lstStyle>
            <a:extLst/>
          </a:lstStyle>
          <a:p>
            <a:endParaRPr lang="en-US">
              <a:solidFill>
                <a:srgbClr val="564B3C"/>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algn="r"/>
            <a:fld id="{CCD717AA-EA39-47F3-8A0A-15B3575EDB53}" type="datetime1">
              <a:rPr lang="en-US" smtClean="0"/>
              <a:pPr algn="r"/>
              <a:t>9/24/2013</a:t>
            </a:fld>
            <a:endParaRPr lang="en-US" sz="1000" dirty="0">
              <a:solidFill>
                <a:schemeClr val="tx1">
                  <a:tint val="65000"/>
                </a:schemeClr>
              </a:solidFill>
            </a:endParaRP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6" name="Slide Number Placeholder 5"/>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lgn="r"/>
            <a:fld id="{CCD717AA-EA39-47F3-8A0A-15B3575EDB53}" type="datetime1">
              <a:rPr lang="en-US" smtClean="0"/>
              <a:pPr algn="r"/>
              <a:t>9/24/2013</a:t>
            </a:fld>
            <a:endParaRPr lang="en-US" sz="1000" dirty="0">
              <a:solidFill>
                <a:schemeClr val="tx1">
                  <a:tint val="65000"/>
                </a:schemeClr>
              </a:solidFill>
            </a:endParaRPr>
          </a:p>
        </p:txBody>
      </p:sp>
      <p:sp>
        <p:nvSpPr>
          <p:cNvPr id="6" name="Footer Placeholder 5"/>
          <p:cNvSpPr>
            <a:spLocks noGrp="1"/>
          </p:cNvSpPr>
          <p:nvPr>
            <p:ph type="ftr" sz="quarter" idx="11"/>
          </p:nvPr>
        </p:nvSpPr>
        <p:spPr/>
        <p:txBody>
          <a:bodyPr/>
          <a:lstStyle/>
          <a:p>
            <a:endParaRPr lang="en-US" sz="1000" dirty="0">
              <a:solidFill>
                <a:sysClr val="windowText" lastClr="000000"/>
              </a:solidFill>
            </a:endParaRPr>
          </a:p>
        </p:txBody>
      </p:sp>
      <p:sp>
        <p:nvSpPr>
          <p:cNvPr id="7" name="Slide Number Placeholder 6"/>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lgn="r"/>
            <a:fld id="{CCD717AA-EA39-47F3-8A0A-15B3575EDB53}" type="datetime1">
              <a:rPr lang="en-US" smtClean="0"/>
              <a:pPr algn="r"/>
              <a:t>9/24/2013</a:t>
            </a:fld>
            <a:endParaRPr lang="en-US" sz="1000" dirty="0">
              <a:solidFill>
                <a:schemeClr val="tx1">
                  <a:tint val="65000"/>
                </a:schemeClr>
              </a:solidFill>
            </a:endParaRPr>
          </a:p>
        </p:txBody>
      </p:sp>
      <p:sp>
        <p:nvSpPr>
          <p:cNvPr id="8" name="Footer Placeholder 7"/>
          <p:cNvSpPr>
            <a:spLocks noGrp="1"/>
          </p:cNvSpPr>
          <p:nvPr>
            <p:ph type="ftr" sz="quarter" idx="11"/>
          </p:nvPr>
        </p:nvSpPr>
        <p:spPr/>
        <p:txBody>
          <a:bodyPr/>
          <a:lstStyle/>
          <a:p>
            <a:endParaRPr lang="en-US" sz="1000" dirty="0">
              <a:solidFill>
                <a:sysClr val="windowText" lastClr="000000"/>
              </a:solidFill>
            </a:endParaRPr>
          </a:p>
        </p:txBody>
      </p:sp>
      <p:sp>
        <p:nvSpPr>
          <p:cNvPr id="9" name="Slide Number Placeholder 8"/>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93458B-5B37-4264-8903-15349569CA9C}" type="datetime1">
              <a:rPr lang="en-US" smtClean="0"/>
              <a:pPr/>
              <a:t>9/24/2013</a:t>
            </a:fld>
            <a:endParaRPr lang="en-US"/>
          </a:p>
        </p:txBody>
      </p:sp>
      <p:sp>
        <p:nvSpPr>
          <p:cNvPr id="4" name="Footer Placeholder 3"/>
          <p:cNvSpPr>
            <a:spLocks noGrp="1"/>
          </p:cNvSpPr>
          <p:nvPr>
            <p:ph type="ftr" sz="quarter" idx="11"/>
          </p:nvPr>
        </p:nvSpPr>
        <p:spPr/>
        <p:txBody>
          <a:bodyPr/>
          <a:lstStyle/>
          <a:p>
            <a:r>
              <a:rPr lang="en-US" smtClean="0"/>
              <a:t>Copyright 2011 © by Pearson Education, Inc.</a:t>
            </a:r>
            <a:endParaRPr lang="en-US"/>
          </a:p>
        </p:txBody>
      </p:sp>
      <p:sp>
        <p:nvSpPr>
          <p:cNvPr id="5" name="Slide Number Placeholder 4"/>
          <p:cNvSpPr>
            <a:spLocks noGrp="1"/>
          </p:cNvSpPr>
          <p:nvPr>
            <p:ph type="sldNum" sz="quarter" idx="12"/>
          </p:nvPr>
        </p:nvSpPr>
        <p:spPr/>
        <p:txBody>
          <a:bodyPr/>
          <a:lstStyle/>
          <a:p>
            <a:fld id="{EDE2E38E-ED03-45C8-9A46-39BFF1773B7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pPr algn="r"/>
            <a:fld id="{CCD717AA-EA39-47F3-8A0A-15B3575EDB53}" type="datetime1">
              <a:rPr lang="en-US" smtClean="0"/>
              <a:pPr algn="r"/>
              <a:t>9/24/2013</a:t>
            </a:fld>
            <a:endParaRPr lang="en-US" sz="1000" dirty="0">
              <a:solidFill>
                <a:schemeClr val="tx1">
                  <a:tint val="65000"/>
                </a:schemeClr>
              </a:solidFill>
            </a:endParaRPr>
          </a:p>
        </p:txBody>
      </p:sp>
      <p:sp>
        <p:nvSpPr>
          <p:cNvPr id="3" name="Footer Placeholder 2"/>
          <p:cNvSpPr>
            <a:spLocks noGrp="1"/>
          </p:cNvSpPr>
          <p:nvPr>
            <p:ph type="ftr" sz="quarter" idx="11"/>
          </p:nvPr>
        </p:nvSpPr>
        <p:spPr/>
        <p:txBody>
          <a:bodyPr/>
          <a:lstStyle/>
          <a:p>
            <a:endParaRPr lang="en-US" sz="1000" dirty="0">
              <a:solidFill>
                <a:sysClr val="windowText" lastClr="000000"/>
              </a:solidFill>
            </a:endParaRPr>
          </a:p>
        </p:txBody>
      </p:sp>
      <p:sp>
        <p:nvSpPr>
          <p:cNvPr id="4" name="Slide Number Placeholder 3"/>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lgn="r"/>
            <a:fld id="{CCD717AA-EA39-47F3-8A0A-15B3575EDB53}" type="datetime1">
              <a:rPr lang="en-US" smtClean="0"/>
              <a:pPr algn="r"/>
              <a:t>9/24/2013</a:t>
            </a:fld>
            <a:endParaRPr lang="en-US" sz="1000" dirty="0">
              <a:solidFill>
                <a:schemeClr val="tx1">
                  <a:tint val="65000"/>
                </a:schemeClr>
              </a:solidFill>
            </a:endParaRPr>
          </a:p>
        </p:txBody>
      </p:sp>
      <p:sp>
        <p:nvSpPr>
          <p:cNvPr id="6" name="Footer Placeholder 5"/>
          <p:cNvSpPr>
            <a:spLocks noGrp="1"/>
          </p:cNvSpPr>
          <p:nvPr>
            <p:ph type="ftr" sz="quarter" idx="11"/>
          </p:nvPr>
        </p:nvSpPr>
        <p:spPr/>
        <p:txBody>
          <a:bodyPr/>
          <a:lstStyle/>
          <a:p>
            <a:endParaRPr lang="en-US" sz="1000" dirty="0">
              <a:solidFill>
                <a:sysClr val="windowText" lastClr="000000"/>
              </a:solidFill>
            </a:endParaRPr>
          </a:p>
        </p:txBody>
      </p:sp>
      <p:sp>
        <p:nvSpPr>
          <p:cNvPr id="7" name="Slide Number Placeholder 6"/>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pPr algn="r"/>
            <a:fld id="{CCD717AA-EA39-47F3-8A0A-15B3575EDB53}" type="datetime1">
              <a:rPr lang="en-US" smtClean="0"/>
              <a:pPr algn="r"/>
              <a:t>9/24/2013</a:t>
            </a:fld>
            <a:endParaRPr lang="en-US" sz="1000" dirty="0">
              <a:solidFill>
                <a:schemeClr val="tx1">
                  <a:tint val="65000"/>
                </a:schemeClr>
              </a:solidFill>
            </a:endParaRPr>
          </a:p>
        </p:txBody>
      </p:sp>
      <p:sp>
        <p:nvSpPr>
          <p:cNvPr id="7" name="Slide Number Placeholder 6"/>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sz="1000" dirty="0">
              <a:solidFill>
                <a:sysClr val="windowText" lastClr="000000"/>
              </a:solidFill>
            </a:endParaRP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pPr algn="r"/>
            <a:fld id="{CCD717AA-EA39-47F3-8A0A-15B3575EDB53}" type="datetime1">
              <a:rPr lang="en-US" smtClean="0"/>
              <a:pPr algn="r"/>
              <a:t>9/24/2013</a:t>
            </a:fld>
            <a:endParaRPr lang="en-US" sz="1000" dirty="0">
              <a:solidFill>
                <a:schemeClr val="tx1">
                  <a:tint val="65000"/>
                </a:scheme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sz="1000" dirty="0">
              <a:solidFill>
                <a:sysClr val="windowText" lastClr="000000"/>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pPr algn="r"/>
            <a:fld id="{256D3EEF-DE4E-429D-8EC4-DDC531AFF587}" type="slidenum">
              <a:rPr lang="en-US" sz="1000" smtClean="0"/>
              <a:pPr algn="r"/>
              <a:t>‹#›</a:t>
            </a:fld>
            <a:endParaRPr lang="en-US" sz="1000"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34" r:id="rId12"/>
    <p:sldLayoutId id="2147483735" r:id="rId13"/>
    <p:sldLayoutId id="2147483736" r:id="rId14"/>
  </p:sldLayoutIdLst>
  <p:hf sldNum="0" hdr="0" ft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pPr algn="r"/>
            <a:fld id="{CCD717AA-EA39-47F3-8A0A-15B3575EDB53}" type="datetime1">
              <a:rPr lang="en-US" smtClean="0">
                <a:solidFill>
                  <a:srgbClr val="564B3C"/>
                </a:solidFill>
              </a:rPr>
              <a:pPr algn="r"/>
              <a:t>9/24/2013</a:t>
            </a:fld>
            <a:endParaRPr lang="en-US" sz="1000" dirty="0">
              <a:solidFill>
                <a:prstClr val="black">
                  <a:tint val="6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sz="1000" dirty="0">
              <a:solidFill>
                <a:sysClr val="windowText" lastClr="000000"/>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256D3EEF-DE4E-429D-8EC4-DDC531AFF587}" type="slidenum">
              <a:rPr lang="en-US" sz="1000" smtClean="0">
                <a:solidFill>
                  <a:srgbClr val="564B3C"/>
                </a:solidFill>
              </a:rPr>
              <a:pPr/>
              <a:t>‹#›</a:t>
            </a:fld>
            <a:endParaRPr lang="en-US" sz="1000" dirty="0">
              <a:solidFill>
                <a:srgbClr val="564B3C"/>
              </a:solidFill>
            </a:endParaRP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 id="2147483764" r:id="rId13"/>
    <p:sldLayoutId id="2147483765" r:id="rId14"/>
  </p:sldLayoutIdLst>
  <p:hf sldNum="0" hdr="0" ft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12.xml"/><Relationship Id="rId5" Type="http://schemas.openxmlformats.org/officeDocument/2006/relationships/chart" Target="../charts/chart3.xml"/><Relationship Id="rId4" Type="http://schemas.openxmlformats.org/officeDocument/2006/relationships/chart" Target="../charts/chart2.xml"/></Relationships>
</file>

<file path=ppt/slides/_rels/slide3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chart" Target="../charts/chart5.xml"/></Relationships>
</file>

<file path=ppt/slides/_rels/slide35.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14.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design</a:t>
            </a:r>
            <a:endParaRPr lang="en-US" dirty="0"/>
          </a:p>
        </p:txBody>
      </p:sp>
      <p:sp>
        <p:nvSpPr>
          <p:cNvPr id="3" name="Text Placeholder 2"/>
          <p:cNvSpPr>
            <a:spLocks noGrp="1"/>
          </p:cNvSpPr>
          <p:nvPr>
            <p:ph type="body" idx="1"/>
          </p:nvPr>
        </p:nvSpPr>
        <p:spPr/>
        <p:txBody>
          <a:bodyPr/>
          <a:lstStyle/>
          <a:p>
            <a:r>
              <a:rPr lang="en-US" dirty="0" smtClean="0"/>
              <a:t>Bringing text to life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Prototypes</a:t>
            </a:r>
            <a:endParaRPr lang="en-US" dirty="0"/>
          </a:p>
        </p:txBody>
      </p:sp>
      <p:sp>
        <p:nvSpPr>
          <p:cNvPr id="5" name="Text Placeholder 4"/>
          <p:cNvSpPr>
            <a:spLocks noGrp="1"/>
          </p:cNvSpPr>
          <p:nvPr>
            <p:ph type="body" idx="1"/>
          </p:nvPr>
        </p:nvSpPr>
        <p:spPr/>
        <p:txBody>
          <a:bodyPr/>
          <a:lstStyle/>
          <a:p>
            <a:r>
              <a:rPr lang="en-US" dirty="0" smtClean="0"/>
              <a:t>The Next Step in Iterative Design Approach</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Rectangle 2"/>
          <p:cNvSpPr>
            <a:spLocks noGrp="1" noChangeArrowheads="1"/>
          </p:cNvSpPr>
          <p:nvPr>
            <p:ph type="title"/>
          </p:nvPr>
        </p:nvSpPr>
        <p:spPr/>
        <p:txBody>
          <a:bodyPr/>
          <a:lstStyle/>
          <a:p>
            <a:r>
              <a:rPr lang="en-US" b="1" dirty="0" smtClean="0"/>
              <a:t>What is a prototype?</a:t>
            </a:r>
          </a:p>
        </p:txBody>
      </p:sp>
      <p:sp>
        <p:nvSpPr>
          <p:cNvPr id="615427" name="Rectangle 3"/>
          <p:cNvSpPr>
            <a:spLocks noGrp="1" noChangeArrowheads="1"/>
          </p:cNvSpPr>
          <p:nvPr>
            <p:ph idx="1"/>
          </p:nvPr>
        </p:nvSpPr>
        <p:spPr>
          <a:xfrm>
            <a:off x="533400" y="1981200"/>
            <a:ext cx="7924800" cy="4648200"/>
          </a:xfrm>
        </p:spPr>
        <p:txBody>
          <a:bodyPr/>
          <a:lstStyle/>
          <a:p>
            <a:r>
              <a:rPr lang="en-US" dirty="0" smtClean="0"/>
              <a:t>A prototype is a physical representation of a design idea that the team wants user feedback on.</a:t>
            </a:r>
          </a:p>
          <a:p>
            <a:r>
              <a:rPr lang="en-US" dirty="0" smtClean="0"/>
              <a:t>Users should be able to </a:t>
            </a:r>
            <a:r>
              <a:rPr lang="en-US" dirty="0" smtClean="0">
                <a:solidFill>
                  <a:srgbClr val="C00000"/>
                </a:solidFill>
              </a:rPr>
              <a:t>do work</a:t>
            </a:r>
            <a:r>
              <a:rPr lang="en-US" dirty="0" smtClean="0"/>
              <a:t> with the prototype so that the design idea it represents can be tested.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0" name="Rectangle 2"/>
          <p:cNvSpPr>
            <a:spLocks noGrp="1" noChangeArrowheads="1"/>
          </p:cNvSpPr>
          <p:nvPr>
            <p:ph type="title"/>
          </p:nvPr>
        </p:nvSpPr>
        <p:spPr/>
        <p:txBody>
          <a:bodyPr/>
          <a:lstStyle/>
          <a:p>
            <a:r>
              <a:rPr lang="en-US" b="1" dirty="0" smtClean="0"/>
              <a:t>A prototype is not…</a:t>
            </a:r>
          </a:p>
        </p:txBody>
      </p:sp>
      <p:sp>
        <p:nvSpPr>
          <p:cNvPr id="616451" name="Rectangle 3"/>
          <p:cNvSpPr>
            <a:spLocks noGrp="1" noChangeArrowheads="1"/>
          </p:cNvSpPr>
          <p:nvPr>
            <p:ph idx="1"/>
          </p:nvPr>
        </p:nvSpPr>
        <p:spPr>
          <a:xfrm>
            <a:off x="533400" y="1981200"/>
            <a:ext cx="7924800" cy="4191000"/>
          </a:xfrm>
        </p:spPr>
        <p:txBody>
          <a:bodyPr/>
          <a:lstStyle/>
          <a:p>
            <a:r>
              <a:rPr lang="en-US" dirty="0" smtClean="0">
                <a:solidFill>
                  <a:schemeClr val="accent1">
                    <a:lumMod val="75000"/>
                  </a:schemeClr>
                </a:solidFill>
              </a:rPr>
              <a:t>A model, diagram, or other conceptual artifact.</a:t>
            </a:r>
          </a:p>
          <a:p>
            <a:pPr lvl="1"/>
            <a:r>
              <a:rPr lang="en-US" dirty="0" smtClean="0">
                <a:solidFill>
                  <a:schemeClr val="accent1">
                    <a:lumMod val="75000"/>
                  </a:schemeClr>
                </a:solidFill>
              </a:rPr>
              <a:t>These are not very useful for getting real user feedback because they are </a:t>
            </a:r>
            <a:r>
              <a:rPr lang="en-US" i="1" dirty="0" smtClean="0">
                <a:solidFill>
                  <a:schemeClr val="accent1">
                    <a:lumMod val="75000"/>
                  </a:schemeClr>
                </a:solidFill>
              </a:rPr>
              <a:t>static </a:t>
            </a:r>
            <a:r>
              <a:rPr lang="en-US" altLang="ja-JP" dirty="0" smtClean="0">
                <a:solidFill>
                  <a:schemeClr val="accent1">
                    <a:lumMod val="75000"/>
                  </a:schemeClr>
                </a:solidFill>
              </a:rPr>
              <a:t>and not functional.</a:t>
            </a:r>
            <a:endParaRPr lang="en-US" dirty="0" smtClean="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a:lstStyle/>
          <a:p>
            <a:r>
              <a:rPr lang="en-US" b="1" smtClean="0"/>
              <a:t>A prototype is also not…</a:t>
            </a:r>
          </a:p>
        </p:txBody>
      </p:sp>
      <p:sp>
        <p:nvSpPr>
          <p:cNvPr id="617475" name="Rectangle 3"/>
          <p:cNvSpPr>
            <a:spLocks noGrp="1" noChangeArrowheads="1"/>
          </p:cNvSpPr>
          <p:nvPr>
            <p:ph idx="1"/>
          </p:nvPr>
        </p:nvSpPr>
        <p:spPr>
          <a:xfrm>
            <a:off x="533400" y="1981200"/>
            <a:ext cx="7924800" cy="4648200"/>
          </a:xfrm>
        </p:spPr>
        <p:txBody>
          <a:bodyPr/>
          <a:lstStyle/>
          <a:p>
            <a:pPr>
              <a:buFont typeface="Monotype Sorts" pitchFamily="-84" charset="2"/>
              <a:buNone/>
            </a:pPr>
            <a:r>
              <a:rPr lang="en-US" b="1" dirty="0" smtClean="0"/>
              <a:t>A DEMO...</a:t>
            </a:r>
          </a:p>
          <a:p>
            <a:r>
              <a:rPr lang="en-US" dirty="0" smtClean="0"/>
              <a:t>With a demo (short for demonstration), the designer does all the </a:t>
            </a:r>
            <a:r>
              <a:rPr lang="en-US" altLang="ja-JP" i="1" dirty="0" smtClean="0"/>
              <a:t>work</a:t>
            </a:r>
            <a:r>
              <a:rPr lang="en-US" altLang="ja-JP" dirty="0" smtClean="0"/>
              <a:t>, either by automating a sequence that gets played back…or by guiding users through a work sequence.</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So…why prototype? </a:t>
            </a:r>
            <a:endParaRPr lang="en-US" dirty="0"/>
          </a:p>
        </p:txBody>
      </p:sp>
      <p:sp>
        <p:nvSpPr>
          <p:cNvPr id="3" name="Content Placeholder 2"/>
          <p:cNvSpPr>
            <a:spLocks noGrp="1"/>
          </p:cNvSpPr>
          <p:nvPr>
            <p:ph idx="1"/>
          </p:nvPr>
        </p:nvSpPr>
        <p:spPr/>
        <p:txBody>
          <a:bodyPr/>
          <a:lstStyle/>
          <a:p>
            <a:r>
              <a:rPr lang="en-US" dirty="0" smtClean="0"/>
              <a:t>Prototypes allow the user to be the final arbiter of the design.</a:t>
            </a:r>
          </a:p>
          <a:p>
            <a:pPr algn="ctr">
              <a:buNone/>
            </a:pPr>
            <a:r>
              <a:rPr lang="en-US" sz="2000" b="1" dirty="0" smtClean="0"/>
              <a:t>Consider the difference between the two approaches...</a:t>
            </a:r>
          </a:p>
          <a:p>
            <a:r>
              <a:rPr lang="en-US" b="1" dirty="0" smtClean="0"/>
              <a:t>This...</a:t>
            </a:r>
          </a:p>
          <a:p>
            <a:endParaRPr lang="en-US" b="1" dirty="0" smtClean="0"/>
          </a:p>
          <a:p>
            <a:endParaRPr lang="en-US" b="1" dirty="0" smtClean="0"/>
          </a:p>
          <a:p>
            <a:r>
              <a:rPr lang="en-US" b="1" dirty="0" smtClean="0"/>
              <a:t>Or this...</a:t>
            </a:r>
            <a:endParaRPr lang="en-US" dirty="0"/>
          </a:p>
        </p:txBody>
      </p:sp>
      <p:grpSp>
        <p:nvGrpSpPr>
          <p:cNvPr id="6" name="Group 13"/>
          <p:cNvGrpSpPr/>
          <p:nvPr/>
        </p:nvGrpSpPr>
        <p:grpSpPr>
          <a:xfrm>
            <a:off x="609600" y="3276600"/>
            <a:ext cx="7467600" cy="1295400"/>
            <a:chOff x="609600" y="3505200"/>
            <a:chExt cx="7467600" cy="1295400"/>
          </a:xfrm>
        </p:grpSpPr>
        <p:sp>
          <p:nvSpPr>
            <p:cNvPr id="4" name="AutoShape 4"/>
            <p:cNvSpPr>
              <a:spLocks noChangeArrowheads="1"/>
            </p:cNvSpPr>
            <p:nvPr/>
          </p:nvSpPr>
          <p:spPr bwMode="auto">
            <a:xfrm>
              <a:off x="609600" y="3810000"/>
              <a:ext cx="5943600" cy="685800"/>
            </a:xfrm>
            <a:prstGeom prst="rightArrow">
              <a:avLst>
                <a:gd name="adj1" fmla="val 50000"/>
                <a:gd name="adj2" fmla="val 173077"/>
              </a:avLst>
            </a:prstGeom>
            <a:solidFill>
              <a:schemeClr val="accent1"/>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dirty="0">
                  <a:solidFill>
                    <a:schemeClr val="bg1"/>
                  </a:solidFill>
                  <a:latin typeface="Arial" charset="0"/>
                  <a:ea typeface="ＭＳ Ｐゴシック" charset="0"/>
                  <a:cs typeface="ＭＳ Ｐゴシック" charset="0"/>
                </a:rPr>
                <a:t>Design</a:t>
              </a:r>
              <a:r>
                <a:rPr lang="en-US" dirty="0" smtClean="0">
                  <a:solidFill>
                    <a:schemeClr val="bg1"/>
                  </a:solidFill>
                  <a:latin typeface="Arial" charset="0"/>
                  <a:ea typeface="ＭＳ Ｐゴシック" charset="0"/>
                  <a:cs typeface="ＭＳ Ｐゴシック" charset="0"/>
                </a:rPr>
                <a:t>..Design..Design..Design</a:t>
              </a:r>
              <a:endParaRPr lang="en-US" dirty="0">
                <a:solidFill>
                  <a:schemeClr val="bg1"/>
                </a:solidFill>
                <a:latin typeface="Arial" charset="0"/>
                <a:ea typeface="ＭＳ Ｐゴシック" charset="0"/>
                <a:cs typeface="ＭＳ Ｐゴシック" charset="0"/>
              </a:endParaRPr>
            </a:p>
          </p:txBody>
        </p:sp>
        <p:sp>
          <p:nvSpPr>
            <p:cNvPr id="5" name="AutoShape 5"/>
            <p:cNvSpPr>
              <a:spLocks noChangeArrowheads="1"/>
            </p:cNvSpPr>
            <p:nvPr/>
          </p:nvSpPr>
          <p:spPr bwMode="auto">
            <a:xfrm>
              <a:off x="6781800" y="3505200"/>
              <a:ext cx="1295400" cy="1295400"/>
            </a:xfrm>
            <a:prstGeom prst="sun">
              <a:avLst>
                <a:gd name="adj" fmla="val 25000"/>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dirty="0">
                  <a:solidFill>
                    <a:schemeClr val="bg1"/>
                  </a:solidFill>
                  <a:latin typeface="Arial" charset="0"/>
                  <a:ea typeface="ＭＳ Ｐゴシック" charset="0"/>
                  <a:cs typeface="ＭＳ Ｐゴシック" charset="0"/>
                </a:rPr>
                <a:t>use</a:t>
              </a:r>
            </a:p>
          </p:txBody>
        </p:sp>
      </p:grpSp>
      <p:grpSp>
        <p:nvGrpSpPr>
          <p:cNvPr id="7" name="Group 12"/>
          <p:cNvGrpSpPr/>
          <p:nvPr/>
        </p:nvGrpSpPr>
        <p:grpSpPr>
          <a:xfrm>
            <a:off x="609600" y="4800600"/>
            <a:ext cx="7467600" cy="1295400"/>
            <a:chOff x="609600" y="5257800"/>
            <a:chExt cx="7467600" cy="1295400"/>
          </a:xfrm>
        </p:grpSpPr>
        <p:sp>
          <p:nvSpPr>
            <p:cNvPr id="8" name="AutoShape 4"/>
            <p:cNvSpPr>
              <a:spLocks noChangeArrowheads="1"/>
            </p:cNvSpPr>
            <p:nvPr/>
          </p:nvSpPr>
          <p:spPr bwMode="auto">
            <a:xfrm>
              <a:off x="609600" y="5562600"/>
              <a:ext cx="5943600" cy="685800"/>
            </a:xfrm>
            <a:prstGeom prst="rightArrow">
              <a:avLst>
                <a:gd name="adj1" fmla="val 50000"/>
                <a:gd name="adj2" fmla="val 173077"/>
              </a:avLst>
            </a:prstGeom>
            <a:solidFill>
              <a:schemeClr val="accent1"/>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just">
                <a:defRPr/>
              </a:pPr>
              <a:r>
                <a:rPr lang="en-US" dirty="0" smtClean="0">
                  <a:solidFill>
                    <a:schemeClr val="bg1"/>
                  </a:solidFill>
                  <a:latin typeface="Arial" charset="0"/>
                  <a:ea typeface="ＭＳ Ｐゴシック" charset="0"/>
                  <a:cs typeface="ＭＳ Ｐゴシック" charset="0"/>
                </a:rPr>
                <a:t>Design             </a:t>
              </a:r>
              <a:r>
                <a:rPr lang="en-US" dirty="0">
                  <a:solidFill>
                    <a:schemeClr val="bg1"/>
                  </a:solidFill>
                  <a:latin typeface="Arial" charset="0"/>
                  <a:ea typeface="ＭＳ Ｐゴシック" charset="0"/>
                  <a:cs typeface="ＭＳ Ｐゴシック" charset="0"/>
                </a:rPr>
                <a:t>D</a:t>
              </a:r>
              <a:r>
                <a:rPr lang="en-US" dirty="0" smtClean="0">
                  <a:solidFill>
                    <a:schemeClr val="bg1"/>
                  </a:solidFill>
                  <a:latin typeface="Arial" charset="0"/>
                  <a:ea typeface="ＭＳ Ｐゴシック" charset="0"/>
                  <a:cs typeface="ＭＳ Ｐゴシック" charset="0"/>
                </a:rPr>
                <a:t>esign             </a:t>
              </a:r>
              <a:r>
                <a:rPr lang="en-US" dirty="0">
                  <a:solidFill>
                    <a:schemeClr val="bg1"/>
                  </a:solidFill>
                  <a:latin typeface="Arial" charset="0"/>
                  <a:ea typeface="ＭＳ Ｐゴシック" charset="0"/>
                  <a:cs typeface="ＭＳ Ｐゴシック" charset="0"/>
                </a:rPr>
                <a:t>D</a:t>
              </a:r>
              <a:r>
                <a:rPr lang="en-US" dirty="0" smtClean="0">
                  <a:solidFill>
                    <a:schemeClr val="bg1"/>
                  </a:solidFill>
                  <a:latin typeface="Arial" charset="0"/>
                  <a:ea typeface="ＭＳ Ｐゴシック" charset="0"/>
                  <a:cs typeface="ＭＳ Ｐゴシック" charset="0"/>
                </a:rPr>
                <a:t>esign           Design</a:t>
              </a:r>
              <a:endParaRPr lang="en-US" dirty="0">
                <a:solidFill>
                  <a:schemeClr val="bg1"/>
                </a:solidFill>
                <a:latin typeface="Arial" charset="0"/>
                <a:ea typeface="ＭＳ Ｐゴシック" charset="0"/>
                <a:cs typeface="ＭＳ Ｐゴシック" charset="0"/>
              </a:endParaRPr>
            </a:p>
          </p:txBody>
        </p:sp>
        <p:sp>
          <p:nvSpPr>
            <p:cNvPr id="9" name="AutoShape 5"/>
            <p:cNvSpPr>
              <a:spLocks noChangeArrowheads="1"/>
            </p:cNvSpPr>
            <p:nvPr/>
          </p:nvSpPr>
          <p:spPr bwMode="auto">
            <a:xfrm>
              <a:off x="1371600" y="5486400"/>
              <a:ext cx="914400" cy="914400"/>
            </a:xfrm>
            <a:prstGeom prst="sun">
              <a:avLst>
                <a:gd name="adj" fmla="val 25000"/>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dirty="0">
                  <a:solidFill>
                    <a:schemeClr val="bg1"/>
                  </a:solidFill>
                  <a:latin typeface="Arial" charset="0"/>
                  <a:ea typeface="ＭＳ Ｐゴシック" charset="0"/>
                  <a:cs typeface="ＭＳ Ｐゴシック" charset="0"/>
                </a:rPr>
                <a:t>use</a:t>
              </a:r>
            </a:p>
          </p:txBody>
        </p:sp>
        <p:sp>
          <p:nvSpPr>
            <p:cNvPr id="10" name="AutoShape 5"/>
            <p:cNvSpPr>
              <a:spLocks noChangeArrowheads="1"/>
            </p:cNvSpPr>
            <p:nvPr/>
          </p:nvSpPr>
          <p:spPr bwMode="auto">
            <a:xfrm>
              <a:off x="2819400" y="5486400"/>
              <a:ext cx="914400" cy="914400"/>
            </a:xfrm>
            <a:prstGeom prst="sun">
              <a:avLst>
                <a:gd name="adj" fmla="val 25000"/>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dirty="0">
                  <a:solidFill>
                    <a:schemeClr val="bg1"/>
                  </a:solidFill>
                  <a:latin typeface="Arial" charset="0"/>
                  <a:ea typeface="ＭＳ Ｐゴシック" charset="0"/>
                  <a:cs typeface="ＭＳ Ｐゴシック" charset="0"/>
                </a:rPr>
                <a:t>use</a:t>
              </a:r>
            </a:p>
          </p:txBody>
        </p:sp>
        <p:sp>
          <p:nvSpPr>
            <p:cNvPr id="11" name="AutoShape 5"/>
            <p:cNvSpPr>
              <a:spLocks noChangeArrowheads="1"/>
            </p:cNvSpPr>
            <p:nvPr/>
          </p:nvSpPr>
          <p:spPr bwMode="auto">
            <a:xfrm>
              <a:off x="4267200" y="5486400"/>
              <a:ext cx="914400" cy="914400"/>
            </a:xfrm>
            <a:prstGeom prst="sun">
              <a:avLst>
                <a:gd name="adj" fmla="val 25000"/>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dirty="0">
                  <a:solidFill>
                    <a:schemeClr val="bg1"/>
                  </a:solidFill>
                  <a:latin typeface="Arial" charset="0"/>
                  <a:ea typeface="ＭＳ Ｐゴシック" charset="0"/>
                  <a:cs typeface="ＭＳ Ｐゴシック" charset="0"/>
                </a:rPr>
                <a:t>use</a:t>
              </a:r>
            </a:p>
          </p:txBody>
        </p:sp>
        <p:sp>
          <p:nvSpPr>
            <p:cNvPr id="12" name="AutoShape 5"/>
            <p:cNvSpPr>
              <a:spLocks noChangeArrowheads="1"/>
            </p:cNvSpPr>
            <p:nvPr/>
          </p:nvSpPr>
          <p:spPr bwMode="auto">
            <a:xfrm>
              <a:off x="6781800" y="5257800"/>
              <a:ext cx="1295400" cy="1295400"/>
            </a:xfrm>
            <a:prstGeom prst="sun">
              <a:avLst>
                <a:gd name="adj" fmla="val 25000"/>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dirty="0">
                  <a:solidFill>
                    <a:schemeClr val="bg1"/>
                  </a:solidFill>
                  <a:latin typeface="Arial" charset="0"/>
                  <a:ea typeface="ＭＳ Ｐゴシック" charset="0"/>
                  <a:cs typeface="ＭＳ Ｐゴシック" charset="0"/>
                </a:rPr>
                <a:t>use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0-#ppt_w/2"/>
                                          </p:val>
                                        </p:tav>
                                        <p:tav tm="100000">
                                          <p:val>
                                            <p:strVal val="#ppt_x"/>
                                          </p:val>
                                        </p:tav>
                                      </p:tavLst>
                                    </p:anim>
                                    <p:anim calcmode="lin" valueType="num">
                                      <p:cBhvr additive="base">
                                        <p:cTn id="2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additive="base">
                                        <p:cTn id="33" dur="500" fill="hold"/>
                                        <p:tgtEl>
                                          <p:spTgt spid="7"/>
                                        </p:tgtEl>
                                        <p:attrNameLst>
                                          <p:attrName>ppt_x</p:attrName>
                                        </p:attrNameLst>
                                      </p:cBhvr>
                                      <p:tavLst>
                                        <p:tav tm="0">
                                          <p:val>
                                            <p:strVal val="0-#ppt_w/2"/>
                                          </p:val>
                                        </p:tav>
                                        <p:tav tm="100000">
                                          <p:val>
                                            <p:strVal val="#ppt_x"/>
                                          </p:val>
                                        </p:tav>
                                      </p:tavLst>
                                    </p:anim>
                                    <p:anim calcmode="lin" valueType="num">
                                      <p:cBhvr additive="base">
                                        <p:cTn id="34"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Prototyping allows you to…</a:t>
            </a:r>
            <a:endParaRPr lang="en-US" dirty="0"/>
          </a:p>
        </p:txBody>
      </p:sp>
      <p:sp>
        <p:nvSpPr>
          <p:cNvPr id="3" name="Content Placeholder 2"/>
          <p:cNvSpPr>
            <a:spLocks noGrp="1"/>
          </p:cNvSpPr>
          <p:nvPr>
            <p:ph idx="1"/>
          </p:nvPr>
        </p:nvSpPr>
        <p:spPr/>
        <p:txBody>
          <a:bodyPr/>
          <a:lstStyle/>
          <a:p>
            <a:r>
              <a:rPr lang="en-US" b="1" dirty="0" smtClean="0"/>
              <a:t>Examine</a:t>
            </a:r>
            <a:r>
              <a:rPr lang="en-US" dirty="0" smtClean="0"/>
              <a:t> your design ideas to see what will work for your users</a:t>
            </a:r>
          </a:p>
          <a:p>
            <a:r>
              <a:rPr lang="en-US" b="1" dirty="0" smtClean="0"/>
              <a:t>Explore</a:t>
            </a:r>
            <a:r>
              <a:rPr lang="en-US" dirty="0" smtClean="0"/>
              <a:t> how work practice will be supported (or not!) in the design</a:t>
            </a:r>
          </a:p>
          <a:p>
            <a:r>
              <a:rPr lang="en-US" b="1" dirty="0" smtClean="0"/>
              <a:t>Discover</a:t>
            </a:r>
            <a:r>
              <a:rPr lang="en-US" dirty="0" smtClean="0"/>
              <a:t> emergent work practices</a:t>
            </a:r>
          </a:p>
          <a:p>
            <a:r>
              <a:rPr lang="en-US" b="1" dirty="0" smtClean="0"/>
              <a:t>Observe</a:t>
            </a:r>
            <a:r>
              <a:rPr lang="en-US" dirty="0" smtClean="0"/>
              <a:t> what the overall experience of the new work environment will offer </a:t>
            </a:r>
          </a:p>
          <a:p>
            <a:r>
              <a:rPr lang="en-US" b="1" dirty="0" smtClean="0"/>
              <a:t>Find</a:t>
            </a:r>
            <a:r>
              <a:rPr lang="en-US" dirty="0" smtClean="0"/>
              <a:t> </a:t>
            </a:r>
            <a:r>
              <a:rPr lang="en-US" b="1" dirty="0" smtClean="0"/>
              <a:t>out</a:t>
            </a:r>
            <a:r>
              <a:rPr lang="en-US" dirty="0" smtClean="0"/>
              <a:t> if work processes (e.g. a known sequence) are coherent in the new system</a:t>
            </a:r>
          </a:p>
          <a:p>
            <a:r>
              <a:rPr lang="en-US" b="1" dirty="0" smtClean="0"/>
              <a:t>Involve</a:t>
            </a:r>
            <a:r>
              <a:rPr lang="en-US" dirty="0" smtClean="0"/>
              <a:t> users in the design process…</a:t>
            </a:r>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the evidence</a:t>
            </a:r>
            <a:endParaRPr lang="en-US" dirty="0"/>
          </a:p>
        </p:txBody>
      </p:sp>
      <p:sp>
        <p:nvSpPr>
          <p:cNvPr id="3" name="Content Placeholder 2"/>
          <p:cNvSpPr>
            <a:spLocks noGrp="1"/>
          </p:cNvSpPr>
          <p:nvPr>
            <p:ph idx="1"/>
          </p:nvPr>
        </p:nvSpPr>
        <p:spPr/>
        <p:txBody>
          <a:bodyPr>
            <a:normAutofit/>
          </a:bodyPr>
          <a:lstStyle/>
          <a:p>
            <a:r>
              <a:rPr lang="en-US" sz="2800" dirty="0" smtClean="0"/>
              <a:t>There are three main ways you’ll use the information from prototyping...</a:t>
            </a:r>
          </a:p>
          <a:p>
            <a:pPr marL="868680" lvl="1" indent="-457200">
              <a:buFont typeface="+mj-lt"/>
              <a:buAutoNum type="arabicPeriod"/>
            </a:pPr>
            <a:r>
              <a:rPr lang="en-US" sz="2400" dirty="0" smtClean="0"/>
              <a:t>To continually improve the design</a:t>
            </a:r>
          </a:p>
          <a:p>
            <a:pPr marL="868680" lvl="1" indent="-457200">
              <a:buFont typeface="+mj-lt"/>
              <a:buAutoNum type="arabicPeriod"/>
            </a:pPr>
            <a:r>
              <a:rPr lang="en-US" sz="2400" dirty="0" smtClean="0"/>
              <a:t>To justify design decisions </a:t>
            </a:r>
          </a:p>
          <a:p>
            <a:pPr marL="868680" lvl="1" indent="-457200">
              <a:buFont typeface="+mj-lt"/>
              <a:buAutoNum type="arabicPeriod"/>
            </a:pPr>
            <a:r>
              <a:rPr lang="en-US" sz="2400" dirty="0" smtClean="0"/>
              <a:t>To clarify issues for the  implementation team</a:t>
            </a:r>
          </a:p>
          <a:p>
            <a:pPr marL="571500" indent="-457200"/>
            <a:r>
              <a:rPr lang="en-US" sz="2800" dirty="0" smtClean="0"/>
              <a:t>The final step in a project cycle is moving from prototype to finished product and the implementation of the new design.</a:t>
            </a:r>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Assignment: Visual Exercise Pt. 2</a:t>
            </a:r>
            <a:endParaRPr lang="en-US" dirty="0"/>
          </a:p>
        </p:txBody>
      </p:sp>
      <p:sp>
        <p:nvSpPr>
          <p:cNvPr id="3" name="Content Placeholder 2"/>
          <p:cNvSpPr>
            <a:spLocks noGrp="1"/>
          </p:cNvSpPr>
          <p:nvPr>
            <p:ph idx="1"/>
          </p:nvPr>
        </p:nvSpPr>
        <p:spPr/>
        <p:txBody>
          <a:bodyPr/>
          <a:lstStyle/>
          <a:p>
            <a:r>
              <a:rPr lang="en-US" dirty="0" smtClean="0"/>
              <a:t>After you have finished reading this slide deck, go back to slides 12-16 and work through Steps 1-10.</a:t>
            </a:r>
          </a:p>
          <a:p>
            <a:r>
              <a:rPr lang="en-US" dirty="0" smtClean="0"/>
              <a:t>Then, for Step 11—</a:t>
            </a:r>
            <a:r>
              <a:rPr lang="en-US" i="1" dirty="0" smtClean="0"/>
              <a:t>the prototype</a:t>
            </a:r>
            <a:r>
              <a:rPr lang="en-US" dirty="0" smtClean="0"/>
              <a:t>, modify this so that your PDF redesigns of the web homepage will represent what you would done if you were actually redesigning a website for an employer.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Teamwork: </a:t>
            </a:r>
            <a:br>
              <a:rPr lang="en-US" sz="2800" dirty="0" smtClean="0"/>
            </a:br>
            <a:r>
              <a:rPr lang="en-US" sz="2800" dirty="0" smtClean="0"/>
              <a:t>Putting CD into Practice</a:t>
            </a:r>
            <a:endParaRPr lang="en-US" sz="2800" dirty="0"/>
          </a:p>
        </p:txBody>
      </p:sp>
      <p:sp>
        <p:nvSpPr>
          <p:cNvPr id="3" name="Content Placeholder 2"/>
          <p:cNvSpPr>
            <a:spLocks noGrp="1"/>
          </p:cNvSpPr>
          <p:nvPr>
            <p:ph idx="1"/>
          </p:nvPr>
        </p:nvSpPr>
        <p:spPr/>
        <p:txBody>
          <a:bodyPr>
            <a:normAutofit/>
          </a:bodyPr>
          <a:lstStyle/>
          <a:p>
            <a:r>
              <a:rPr lang="en-US" b="1" dirty="0" smtClean="0"/>
              <a:t>STEP 1: </a:t>
            </a:r>
            <a:r>
              <a:rPr lang="en-US" dirty="0" smtClean="0"/>
              <a:t>Make screen shots of the home page of the website that you will redesign. </a:t>
            </a:r>
          </a:p>
          <a:p>
            <a:pPr lvl="1"/>
            <a:r>
              <a:rPr lang="en-US" dirty="0" smtClean="0"/>
              <a:t>Save as PDFs.</a:t>
            </a:r>
          </a:p>
          <a:p>
            <a:pPr lvl="1"/>
            <a:r>
              <a:rPr lang="en-US" dirty="0" smtClean="0"/>
              <a:t>Print or Display them.</a:t>
            </a:r>
          </a:p>
          <a:p>
            <a:r>
              <a:rPr lang="en-US" b="1" dirty="0" smtClean="0"/>
              <a:t>STEP 2: </a:t>
            </a:r>
            <a:r>
              <a:rPr lang="en-US" dirty="0" smtClean="0"/>
              <a:t>Discuss the website’s design with your team</a:t>
            </a:r>
          </a:p>
          <a:p>
            <a:pPr lvl="1"/>
            <a:r>
              <a:rPr lang="en-US" dirty="0" smtClean="0"/>
              <a:t>Ask team members how they would interact with this site.</a:t>
            </a:r>
          </a:p>
          <a:p>
            <a:pPr lvl="1"/>
            <a:r>
              <a:rPr lang="en-US" dirty="0" smtClean="0"/>
              <a:t>Identify problematic design choices.</a:t>
            </a:r>
          </a:p>
          <a:p>
            <a:pPr lvl="1"/>
            <a:r>
              <a:rPr lang="en-US" dirty="0" smtClean="0"/>
              <a:t>Brainstorm  ideas for change. </a:t>
            </a:r>
            <a:endParaRPr lang="en-US" b="1" dirty="0" smtClean="0"/>
          </a:p>
          <a:p>
            <a:r>
              <a:rPr lang="en-US" b="1" dirty="0" smtClean="0"/>
              <a:t>STEP 3: </a:t>
            </a:r>
            <a:r>
              <a:rPr lang="en-US" dirty="0" smtClean="0"/>
              <a:t>Using Conceptual Design approach, map out on paper the proposed changes you want to make.</a:t>
            </a:r>
            <a:endParaRPr lang="en-US"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ChangeArrowheads="1"/>
          </p:cNvSpPr>
          <p:nvPr>
            <p:ph type="title"/>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r>
              <a:rPr lang="en-US" sz="3200" dirty="0" smtClean="0"/>
              <a:t>Putting CD into Practice cont. 2</a:t>
            </a:r>
            <a:endParaRPr lang="en-US" sz="1600" dirty="0"/>
          </a:p>
        </p:txBody>
      </p:sp>
      <p:sp>
        <p:nvSpPr>
          <p:cNvPr id="6" name="Content Placeholder 5"/>
          <p:cNvSpPr>
            <a:spLocks noGrp="1"/>
          </p:cNvSpPr>
          <p:nvPr>
            <p:ph idx="1"/>
          </p:nvPr>
        </p:nvSpPr>
        <p:spPr/>
        <p:txBody>
          <a:bodyPr>
            <a:normAutofit/>
          </a:bodyPr>
          <a:lstStyle/>
          <a:p>
            <a:pPr>
              <a:spcBef>
                <a:spcPct val="50000"/>
              </a:spcBef>
              <a:buFontTx/>
              <a:buChar char="•"/>
            </a:pPr>
            <a:r>
              <a:rPr lang="en-US" b="1" dirty="0" smtClean="0"/>
              <a:t>STEP 4: </a:t>
            </a:r>
            <a:r>
              <a:rPr lang="en-US" dirty="0" smtClean="0"/>
              <a:t> Examine content and create a document </a:t>
            </a:r>
            <a:r>
              <a:rPr lang="en-US" i="1" dirty="0" smtClean="0"/>
              <a:t>shell </a:t>
            </a:r>
            <a:r>
              <a:rPr lang="en-US" dirty="0" smtClean="0"/>
              <a:t>by outlining the document. (This outline may be modified or reorganized in step 5 below.)</a:t>
            </a:r>
          </a:p>
          <a:p>
            <a:pPr>
              <a:spcBef>
                <a:spcPct val="50000"/>
              </a:spcBef>
              <a:buFontTx/>
              <a:buChar char="•"/>
            </a:pPr>
            <a:r>
              <a:rPr lang="en-US" b="1" dirty="0" smtClean="0"/>
              <a:t>STEP 5: </a:t>
            </a:r>
            <a:r>
              <a:rPr lang="en-US" dirty="0" smtClean="0"/>
              <a:t>Find the natural divisions of information and create headings to group information together.</a:t>
            </a:r>
            <a:endParaRPr lang="en-US" i="1" dirty="0" smtClean="0"/>
          </a:p>
          <a:p>
            <a:pPr>
              <a:spcBef>
                <a:spcPct val="50000"/>
              </a:spcBef>
              <a:buFontTx/>
              <a:buChar char="•"/>
            </a:pPr>
            <a:r>
              <a:rPr lang="en-US" b="1" dirty="0" smtClean="0"/>
              <a:t>STEP 6: </a:t>
            </a:r>
            <a:r>
              <a:rPr lang="en-US" altLang="ja-JP" dirty="0" smtClean="0"/>
              <a:t>Establish a process for drafting that includes version control. (For example McCool_Design2_2.0)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Agenda</a:t>
            </a:r>
            <a:endParaRPr lang="en-US" dirty="0"/>
          </a:p>
        </p:txBody>
      </p:sp>
      <p:sp>
        <p:nvSpPr>
          <p:cNvPr id="5" name="Content Placeholder 4"/>
          <p:cNvSpPr>
            <a:spLocks noGrp="1"/>
          </p:cNvSpPr>
          <p:nvPr>
            <p:ph idx="1"/>
          </p:nvPr>
        </p:nvSpPr>
        <p:spPr/>
        <p:txBody>
          <a:bodyPr>
            <a:normAutofit lnSpcReduction="10000"/>
          </a:bodyPr>
          <a:lstStyle/>
          <a:p>
            <a:r>
              <a:rPr lang="en-US" dirty="0" smtClean="0"/>
              <a:t>Questions about Visual Design exercises</a:t>
            </a:r>
          </a:p>
          <a:p>
            <a:r>
              <a:rPr lang="en-US" dirty="0" smtClean="0"/>
              <a:t>Finish Discussion of Conceptual Design</a:t>
            </a:r>
          </a:p>
          <a:p>
            <a:r>
              <a:rPr lang="en-US" dirty="0" smtClean="0"/>
              <a:t>Peer Review conceptual designs</a:t>
            </a:r>
          </a:p>
          <a:p>
            <a:r>
              <a:rPr lang="en-US" dirty="0" smtClean="0"/>
              <a:t>Team activities w/Ch 19 content</a:t>
            </a:r>
          </a:p>
          <a:p>
            <a:r>
              <a:rPr lang="en-US" dirty="0" smtClean="0"/>
              <a:t>Midterm project explanation</a:t>
            </a:r>
          </a:p>
          <a:p>
            <a:r>
              <a:rPr lang="en-US" dirty="0" smtClean="0"/>
              <a:t>Unit 3 forum post explanation</a:t>
            </a:r>
          </a:p>
          <a:p>
            <a:r>
              <a:rPr lang="en-US" dirty="0" smtClean="0"/>
              <a:t>Next time...</a:t>
            </a:r>
          </a:p>
          <a:p>
            <a:pPr lvl="1"/>
            <a:r>
              <a:rPr lang="en-US" dirty="0" smtClean="0"/>
              <a:t>Bring visual design files to the lab on Thursday. Part of the class will be devoted to completing this project</a:t>
            </a:r>
          </a:p>
          <a:p>
            <a:pPr lvl="1"/>
            <a:r>
              <a:rPr lang="en-US" dirty="0" smtClean="0"/>
              <a:t>Research project pitch ideas and bring them to class. Part of the class will be spent on team discussion of project pitch ideas.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Putting CD into Practice cont. 3</a:t>
            </a:r>
            <a:endParaRPr lang="en-US" dirty="0"/>
          </a:p>
        </p:txBody>
      </p:sp>
      <p:sp>
        <p:nvSpPr>
          <p:cNvPr id="3" name="Content Placeholder 2"/>
          <p:cNvSpPr>
            <a:spLocks noGrp="1"/>
          </p:cNvSpPr>
          <p:nvPr>
            <p:ph idx="1"/>
          </p:nvPr>
        </p:nvSpPr>
        <p:spPr/>
        <p:txBody>
          <a:bodyPr/>
          <a:lstStyle/>
          <a:p>
            <a:pPr>
              <a:spcBef>
                <a:spcPct val="50000"/>
              </a:spcBef>
              <a:buFontTx/>
              <a:buChar char="•"/>
            </a:pPr>
            <a:r>
              <a:rPr lang="en-US" b="1" dirty="0" smtClean="0"/>
              <a:t>STEP 7: </a:t>
            </a:r>
            <a:r>
              <a:rPr lang="en-US" dirty="0" smtClean="0"/>
              <a:t>Analyze the amount of information that must be changed</a:t>
            </a:r>
          </a:p>
          <a:p>
            <a:pPr>
              <a:spcBef>
                <a:spcPct val="50000"/>
              </a:spcBef>
              <a:buFontTx/>
              <a:buChar char="•"/>
            </a:pPr>
            <a:r>
              <a:rPr lang="en-US" b="1" dirty="0" smtClean="0"/>
              <a:t>STEP 8: </a:t>
            </a:r>
            <a:r>
              <a:rPr lang="en-US" dirty="0" smtClean="0"/>
              <a:t>Determine how the document is used by this particular information ecology.  </a:t>
            </a:r>
          </a:p>
          <a:p>
            <a:r>
              <a:rPr lang="en-US" b="1" dirty="0" smtClean="0"/>
              <a:t>STEP 9: </a:t>
            </a:r>
            <a:r>
              <a:rPr lang="en-US" dirty="0" smtClean="0"/>
              <a:t>Incorporate </a:t>
            </a:r>
            <a:r>
              <a:rPr lang="en-US" dirty="0" smtClean="0">
                <a:cs typeface="Arial" pitchFamily="34" charset="0"/>
              </a:rPr>
              <a:t>design principles from </a:t>
            </a:r>
            <a:r>
              <a:rPr lang="en-US" i="1" dirty="0" smtClean="0">
                <a:cs typeface="Arial" pitchFamily="34" charset="0"/>
              </a:rPr>
              <a:t>TCT  </a:t>
            </a:r>
            <a:r>
              <a:rPr lang="en-US" dirty="0" smtClean="0">
                <a:cs typeface="Arial" pitchFamily="34" charset="0"/>
              </a:rPr>
              <a:t>Ch.18, the Gestalt videos,  the article: ”An Exploration of Website Redesigns: Tips &amp; Examples,” and additional readings from this unit.</a:t>
            </a:r>
            <a:r>
              <a:rPr lang="en-US" dirty="0" smtClean="0"/>
              <a:t> </a:t>
            </a:r>
            <a:endParaRPr lang="en-US"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Peer Review of </a:t>
            </a:r>
            <a:br>
              <a:rPr lang="en-US" dirty="0" smtClean="0"/>
            </a:br>
            <a:r>
              <a:rPr lang="en-US" dirty="0" smtClean="0"/>
              <a:t>Conceptual Designs</a:t>
            </a:r>
            <a:endParaRPr lang="en-US" dirty="0"/>
          </a:p>
        </p:txBody>
      </p:sp>
      <p:sp>
        <p:nvSpPr>
          <p:cNvPr id="3" name="Content Placeholder 2"/>
          <p:cNvSpPr>
            <a:spLocks noGrp="1"/>
          </p:cNvSpPr>
          <p:nvPr>
            <p:ph idx="1"/>
          </p:nvPr>
        </p:nvSpPr>
        <p:spPr/>
        <p:txBody>
          <a:bodyPr/>
          <a:lstStyle/>
          <a:p>
            <a:r>
              <a:rPr lang="en-US" dirty="0" smtClean="0">
                <a:solidFill>
                  <a:schemeClr val="tx1"/>
                </a:solidFill>
              </a:rPr>
              <a:t>In your team, review each other’s conceptual designs. </a:t>
            </a:r>
          </a:p>
          <a:p>
            <a:r>
              <a:rPr lang="en-US" dirty="0" smtClean="0">
                <a:solidFill>
                  <a:schemeClr val="tx1"/>
                </a:solidFill>
              </a:rPr>
              <a:t>Provide feedback in a shared Google doc or on a piece of paper using the principles and language of design from the videos, </a:t>
            </a:r>
            <a:r>
              <a:rPr lang="en-US" dirty="0" err="1" smtClean="0">
                <a:solidFill>
                  <a:schemeClr val="tx1"/>
                </a:solidFill>
              </a:rPr>
              <a:t>weblinks</a:t>
            </a:r>
            <a:r>
              <a:rPr lang="en-US" dirty="0" smtClean="0">
                <a:solidFill>
                  <a:schemeClr val="tx1"/>
                </a:solidFill>
              </a:rPr>
              <a:t> &amp; Ch. 18, </a:t>
            </a:r>
            <a:r>
              <a:rPr lang="en-US" i="1" dirty="0" smtClean="0">
                <a:solidFill>
                  <a:schemeClr val="tx1"/>
                </a:solidFill>
              </a:rPr>
              <a:t>TCT</a:t>
            </a:r>
            <a:r>
              <a:rPr lang="en-US" dirty="0" smtClean="0">
                <a:solidFill>
                  <a:schemeClr val="tx1"/>
                </a:solidFill>
              </a:rPr>
              <a:t>.</a:t>
            </a:r>
          </a:p>
          <a:p>
            <a:r>
              <a:rPr lang="en-US" dirty="0" smtClean="0">
                <a:solidFill>
                  <a:schemeClr val="tx1"/>
                </a:solidFill>
              </a:rPr>
              <a:t>Each person should have comments from </a:t>
            </a:r>
            <a:r>
              <a:rPr lang="en-US" i="1" dirty="0" smtClean="0">
                <a:solidFill>
                  <a:schemeClr val="tx1"/>
                </a:solidFill>
              </a:rPr>
              <a:t>every</a:t>
            </a:r>
            <a:r>
              <a:rPr lang="en-US" dirty="0" smtClean="0">
                <a:solidFill>
                  <a:schemeClr val="tx1"/>
                </a:solidFill>
              </a:rPr>
              <a:t> team member.</a:t>
            </a:r>
          </a:p>
          <a:p>
            <a:r>
              <a:rPr lang="en-US" dirty="0" smtClean="0">
                <a:solidFill>
                  <a:schemeClr val="tx1"/>
                </a:solidFill>
              </a:rPr>
              <a:t>When finished, </a:t>
            </a:r>
            <a:r>
              <a:rPr lang="en-US" b="1" dirty="0" smtClean="0">
                <a:solidFill>
                  <a:schemeClr val="tx1"/>
                </a:solidFill>
              </a:rPr>
              <a:t>title</a:t>
            </a:r>
            <a:r>
              <a:rPr lang="en-US" dirty="0" smtClean="0">
                <a:solidFill>
                  <a:schemeClr val="tx1"/>
                </a:solidFill>
              </a:rPr>
              <a:t> the </a:t>
            </a:r>
            <a:r>
              <a:rPr lang="en-US" dirty="0" err="1" smtClean="0">
                <a:solidFill>
                  <a:schemeClr val="tx1"/>
                </a:solidFill>
              </a:rPr>
              <a:t>Googledoc</a:t>
            </a:r>
            <a:r>
              <a:rPr lang="en-US" dirty="0" smtClean="0">
                <a:solidFill>
                  <a:schemeClr val="tx1"/>
                </a:solidFill>
              </a:rPr>
              <a:t> with </a:t>
            </a:r>
            <a:r>
              <a:rPr lang="en-US" b="1" i="1" dirty="0" err="1" smtClean="0">
                <a:solidFill>
                  <a:schemeClr val="tx1"/>
                </a:solidFill>
              </a:rPr>
              <a:t>yourname_Cdpeerreview</a:t>
            </a:r>
            <a:r>
              <a:rPr lang="en-US" dirty="0" smtClean="0">
                <a:solidFill>
                  <a:schemeClr val="tx1"/>
                </a:solidFill>
              </a:rPr>
              <a:t>.</a:t>
            </a:r>
          </a:p>
          <a:p>
            <a:r>
              <a:rPr lang="en-US" dirty="0" smtClean="0">
                <a:solidFill>
                  <a:schemeClr val="tx1"/>
                </a:solidFill>
              </a:rPr>
              <a:t>Share it with me at </a:t>
            </a:r>
            <a:r>
              <a:rPr lang="en-US" b="1" dirty="0" smtClean="0">
                <a:solidFill>
                  <a:schemeClr val="tx1"/>
                </a:solidFill>
              </a:rPr>
              <a:t>lbmccool@iastate.edu</a:t>
            </a:r>
          </a:p>
          <a:p>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visuals to support text</a:t>
            </a:r>
            <a:endParaRPr lang="en-US" dirty="0"/>
          </a:p>
        </p:txBody>
      </p:sp>
      <p:sp>
        <p:nvSpPr>
          <p:cNvPr id="4" name="Text Placeholder 3"/>
          <p:cNvSpPr>
            <a:spLocks noGrp="1"/>
          </p:cNvSpPr>
          <p:nvPr>
            <p:ph type="body" idx="1"/>
          </p:nvPr>
        </p:nvSpPr>
        <p:spPr/>
        <p:txBody>
          <a:bodyPr/>
          <a:lstStyle/>
          <a:p>
            <a:r>
              <a:rPr lang="en-US" dirty="0" smtClean="0"/>
              <a:t>Team Review &amp; analysis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Directions</a:t>
            </a:r>
            <a:endParaRPr lang="en-US" dirty="0"/>
          </a:p>
        </p:txBody>
      </p:sp>
      <p:sp>
        <p:nvSpPr>
          <p:cNvPr id="5" name="Content Placeholder 4"/>
          <p:cNvSpPr>
            <a:spLocks noGrp="1"/>
          </p:cNvSpPr>
          <p:nvPr>
            <p:ph idx="1"/>
          </p:nvPr>
        </p:nvSpPr>
        <p:spPr/>
        <p:txBody>
          <a:bodyPr/>
          <a:lstStyle/>
          <a:p>
            <a:r>
              <a:rPr lang="en-US" dirty="0" smtClean="0">
                <a:solidFill>
                  <a:schemeClr val="tx1"/>
                </a:solidFill>
              </a:rPr>
              <a:t>Create a new team Google doc.</a:t>
            </a:r>
          </a:p>
          <a:p>
            <a:r>
              <a:rPr lang="en-US" dirty="0" smtClean="0">
                <a:solidFill>
                  <a:schemeClr val="tx1"/>
                </a:solidFill>
              </a:rPr>
              <a:t>Title it </a:t>
            </a:r>
            <a:r>
              <a:rPr lang="en-US" b="1" dirty="0" smtClean="0">
                <a:solidFill>
                  <a:schemeClr val="tx1"/>
                </a:solidFill>
              </a:rPr>
              <a:t>yourteamname_TCTch19_activities</a:t>
            </a:r>
          </a:p>
          <a:p>
            <a:r>
              <a:rPr lang="en-US" dirty="0" smtClean="0">
                <a:solidFill>
                  <a:schemeClr val="tx1"/>
                </a:solidFill>
              </a:rPr>
              <a:t>Work collaboratively to complete activities. </a:t>
            </a:r>
          </a:p>
          <a:p>
            <a:pPr lvl="1"/>
            <a:r>
              <a:rPr lang="en-US" dirty="0" smtClean="0">
                <a:solidFill>
                  <a:schemeClr val="tx1"/>
                </a:solidFill>
              </a:rPr>
              <a:t>Assign roles (writing, research, editing, etc...)</a:t>
            </a:r>
          </a:p>
          <a:p>
            <a:pPr lvl="1"/>
            <a:r>
              <a:rPr lang="en-US" dirty="0" smtClean="0">
                <a:solidFill>
                  <a:schemeClr val="tx1"/>
                </a:solidFill>
              </a:rPr>
              <a:t>PM should ensure that all team members are actively engaged </a:t>
            </a:r>
          </a:p>
          <a:p>
            <a:pPr lvl="1"/>
            <a:endParaRPr lang="en-US" dirty="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53400" cy="838200"/>
          </a:xfrm>
        </p:spPr>
        <p:txBody>
          <a:bodyPr>
            <a:noAutofit/>
          </a:bodyPr>
          <a:lstStyle/>
          <a:p>
            <a:pPr algn="ctr"/>
            <a:r>
              <a:rPr lang="en-US" dirty="0" smtClean="0"/>
              <a:t>Guidelines for Using Graphics</a:t>
            </a:r>
            <a:endParaRPr lang="en-US" dirty="0"/>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
        <p:nvSpPr>
          <p:cNvPr id="5" name="TextBox 4"/>
          <p:cNvSpPr txBox="1"/>
          <p:nvPr/>
        </p:nvSpPr>
        <p:spPr>
          <a:xfrm>
            <a:off x="381000" y="1600200"/>
            <a:ext cx="8305800" cy="954107"/>
          </a:xfrm>
          <a:prstGeom prst="rect">
            <a:avLst/>
          </a:prstGeom>
          <a:noFill/>
        </p:spPr>
        <p:txBody>
          <a:bodyPr wrap="square" rtlCol="0">
            <a:spAutoFit/>
          </a:bodyPr>
          <a:lstStyle/>
          <a:p>
            <a:pPr indent="-457200">
              <a:buFont typeface="Arial" pitchFamily="34" charset="0"/>
              <a:buChar char="•"/>
            </a:pPr>
            <a:r>
              <a:rPr lang="en-US" sz="2800" dirty="0" smtClean="0"/>
              <a:t>Where Can Graphics Support the </a:t>
            </a:r>
            <a:r>
              <a:rPr lang="en-US" sz="2800" dirty="0" smtClean="0"/>
              <a:t>Text?</a:t>
            </a:r>
          </a:p>
          <a:p>
            <a:pPr indent="-457200">
              <a:buFont typeface="Arial" pitchFamily="34" charset="0"/>
              <a:buChar char="•"/>
            </a:pPr>
            <a:r>
              <a:rPr lang="en-US" sz="2800" dirty="0" smtClean="0"/>
              <a:t>List the </a:t>
            </a:r>
            <a:r>
              <a:rPr lang="en-US" sz="2800" dirty="0" smtClean="0"/>
              <a:t>Four Guidelines for graphics</a:t>
            </a:r>
            <a:endParaRPr lang="en-US" sz="2800" dirty="0" smtClean="0"/>
          </a:p>
        </p:txBody>
      </p:sp>
    </p:spTree>
    <p:extLst>
      <p:ext uri="{BB962C8B-B14F-4D97-AF65-F5344CB8AC3E}">
        <p14:creationId xmlns:mc="http://schemas.openxmlformats.org/markup-compatibility/2006" xmlns:mv="urn:schemas-microsoft-com:mac:vml" xmlns:p14="http://schemas.microsoft.com/office/powerpoint/2010/main" xmlns="" val="42173978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83880" cy="1219200"/>
          </a:xfrm>
        </p:spPr>
        <p:txBody>
          <a:bodyPr>
            <a:noAutofit/>
          </a:bodyPr>
          <a:lstStyle/>
          <a:p>
            <a:pPr algn="ctr"/>
            <a:r>
              <a:rPr lang="en-US" dirty="0" smtClean="0"/>
              <a:t>Which of the following is </a:t>
            </a:r>
            <a:br>
              <a:rPr lang="en-US" dirty="0" smtClean="0"/>
            </a:br>
            <a:r>
              <a:rPr lang="en-US" dirty="0" smtClean="0"/>
              <a:t>true of using graphics?</a:t>
            </a:r>
            <a:endParaRPr lang="en-US"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
        <p:nvSpPr>
          <p:cNvPr id="4" name="TextBox 3"/>
          <p:cNvSpPr txBox="1"/>
          <p:nvPr/>
        </p:nvSpPr>
        <p:spPr>
          <a:xfrm>
            <a:off x="381000" y="1905000"/>
            <a:ext cx="8382000" cy="2743200"/>
          </a:xfrm>
          <a:prstGeom prst="rect">
            <a:avLst/>
          </a:prstGeom>
          <a:noFill/>
        </p:spPr>
        <p:txBody>
          <a:bodyPr wrap="square" rtlCol="0">
            <a:spAutoFit/>
          </a:bodyPr>
          <a:lstStyle/>
          <a:p>
            <a:pPr marL="514350" indent="-514350">
              <a:buAutoNum type="alphaUcPeriod"/>
            </a:pPr>
            <a:r>
              <a:rPr lang="en-US" sz="2800" dirty="0" smtClean="0"/>
              <a:t>You should never edit photographs</a:t>
            </a:r>
          </a:p>
          <a:p>
            <a:pPr marL="514350" indent="-514350">
              <a:buAutoNum type="alphaUcPeriod"/>
            </a:pPr>
            <a:r>
              <a:rPr lang="en-US" sz="2800" dirty="0" smtClean="0"/>
              <a:t>Graphics can take the place of text</a:t>
            </a:r>
          </a:p>
          <a:p>
            <a:pPr marL="514350" indent="-514350">
              <a:buAutoNum type="alphaUcPeriod"/>
            </a:pPr>
            <a:r>
              <a:rPr lang="en-US" sz="2800" dirty="0" smtClean="0"/>
              <a:t>It can be helpful to hide information in graphics</a:t>
            </a:r>
          </a:p>
          <a:p>
            <a:pPr marL="514350" indent="-514350">
              <a:buAutoNum type="alphaUcPeriod"/>
            </a:pPr>
            <a:r>
              <a:rPr lang="en-US" sz="2800" dirty="0" smtClean="0"/>
              <a:t>None of the above</a:t>
            </a:r>
          </a:p>
          <a:p>
            <a:pPr marL="514350" indent="-514350">
              <a:buAutoNum type="alphaUcPeriod"/>
            </a:pPr>
            <a:endParaRPr lang="en-US" sz="2800" dirty="0"/>
          </a:p>
        </p:txBody>
      </p:sp>
    </p:spTree>
    <p:extLst>
      <p:ext uri="{BB962C8B-B14F-4D97-AF65-F5344CB8AC3E}">
        <p14:creationId xmlns:mc="http://schemas.openxmlformats.org/markup-compatibility/2006" xmlns:mv="urn:schemas-microsoft-com:mac:vml" xmlns:p14="http://schemas.microsoft.com/office/powerpoint/2010/main" xmlns="" val="1476561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05800" cy="1143000"/>
          </a:xfrm>
        </p:spPr>
        <p:txBody>
          <a:bodyPr>
            <a:noAutofit/>
          </a:bodyPr>
          <a:lstStyle/>
          <a:p>
            <a:r>
              <a:rPr lang="en-US" sz="3600" dirty="0" smtClean="0"/>
              <a:t>Choose a Graphic That Fits the Story You Want to Tell. </a:t>
            </a:r>
            <a:endParaRPr lang="en-US" sz="3600" dirty="0" smtClean="0"/>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
        <p:nvSpPr>
          <p:cNvPr id="5" name="TextBox 4"/>
          <p:cNvSpPr txBox="1"/>
          <p:nvPr/>
        </p:nvSpPr>
        <p:spPr>
          <a:xfrm>
            <a:off x="304800" y="1676400"/>
            <a:ext cx="8534400" cy="3662541"/>
          </a:xfrm>
          <a:prstGeom prst="rect">
            <a:avLst/>
          </a:prstGeom>
          <a:noFill/>
        </p:spPr>
        <p:txBody>
          <a:bodyPr wrap="square" rtlCol="0">
            <a:spAutoFit/>
          </a:bodyPr>
          <a:lstStyle/>
          <a:p>
            <a:r>
              <a:rPr lang="en-US" sz="3200" dirty="0" smtClean="0"/>
              <a:t>Define each by its story and how data are displayed.</a:t>
            </a:r>
            <a:endParaRPr lang="en-US" sz="3200" dirty="0" smtClean="0"/>
          </a:p>
          <a:p>
            <a:pPr marL="914400" lvl="1" indent="-457200">
              <a:buFont typeface="Arial" pitchFamily="34" charset="0"/>
              <a:buChar char="•"/>
            </a:pPr>
            <a:r>
              <a:rPr lang="en-US" sz="2800" dirty="0" smtClean="0"/>
              <a:t>Line graphs</a:t>
            </a:r>
          </a:p>
          <a:p>
            <a:pPr marL="914400" lvl="1" indent="-457200">
              <a:buFont typeface="Arial" pitchFamily="34" charset="0"/>
              <a:buChar char="•"/>
            </a:pPr>
            <a:r>
              <a:rPr lang="en-US" sz="2800" dirty="0" smtClean="0"/>
              <a:t>Bar charts</a:t>
            </a:r>
          </a:p>
          <a:p>
            <a:pPr marL="914400" lvl="1" indent="-457200">
              <a:buFont typeface="Arial" pitchFamily="34" charset="0"/>
              <a:buChar char="•"/>
            </a:pPr>
            <a:r>
              <a:rPr lang="en-US" sz="2800" dirty="0" smtClean="0"/>
              <a:t>Tables </a:t>
            </a:r>
          </a:p>
          <a:p>
            <a:pPr marL="914400" lvl="1" indent="-457200">
              <a:buFont typeface="Arial" pitchFamily="34" charset="0"/>
              <a:buChar char="•"/>
            </a:pPr>
            <a:r>
              <a:rPr lang="en-US" sz="2800" dirty="0" smtClean="0"/>
              <a:t>Pie charts</a:t>
            </a:r>
          </a:p>
          <a:p>
            <a:pPr marL="914400" lvl="1" indent="-457200">
              <a:buFont typeface="Arial" pitchFamily="34" charset="0"/>
              <a:buChar char="•"/>
            </a:pPr>
            <a:r>
              <a:rPr lang="en-US" sz="2800" dirty="0" smtClean="0"/>
              <a:t>Flowcharts</a:t>
            </a:r>
          </a:p>
          <a:p>
            <a:pPr marL="914400" lvl="1" indent="-457200">
              <a:buFont typeface="Arial" pitchFamily="34" charset="0"/>
              <a:buChar char="•"/>
            </a:pPr>
            <a:r>
              <a:rPr lang="en-US" sz="2800" dirty="0" smtClean="0"/>
              <a:t>Gantt charts</a:t>
            </a:r>
          </a:p>
        </p:txBody>
      </p:sp>
    </p:spTree>
    <p:extLst>
      <p:ext uri="{BB962C8B-B14F-4D97-AF65-F5344CB8AC3E}">
        <p14:creationId xmlns:mc="http://schemas.openxmlformats.org/markup-compatibility/2006" xmlns:mv="urn:schemas-microsoft-com:mac:vml" xmlns:p14="http://schemas.microsoft.com/office/powerpoint/2010/main" xmlns="" val="939467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additive="base">
                                        <p:cTn id="3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noAutofit/>
          </a:bodyPr>
          <a:lstStyle/>
          <a:p>
            <a:pPr algn="ctr"/>
            <a:r>
              <a:rPr lang="en-US" sz="3200" dirty="0" smtClean="0"/>
              <a:t>Which of the following shows relationships between variables?</a:t>
            </a:r>
            <a:endParaRPr lang="en-US" sz="3200"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
        <p:nvSpPr>
          <p:cNvPr id="4" name="TextBox 3"/>
          <p:cNvSpPr txBox="1"/>
          <p:nvPr/>
        </p:nvSpPr>
        <p:spPr>
          <a:xfrm>
            <a:off x="304800" y="1981200"/>
            <a:ext cx="8534400" cy="2246769"/>
          </a:xfrm>
          <a:prstGeom prst="rect">
            <a:avLst/>
          </a:prstGeom>
          <a:noFill/>
        </p:spPr>
        <p:txBody>
          <a:bodyPr wrap="square" rtlCol="0">
            <a:spAutoFit/>
          </a:bodyPr>
          <a:lstStyle/>
          <a:p>
            <a:pPr marL="514350" indent="-514350">
              <a:buAutoNum type="alphaUcPeriod"/>
            </a:pPr>
            <a:r>
              <a:rPr lang="en-US" sz="2800" dirty="0" smtClean="0"/>
              <a:t>Bar charts</a:t>
            </a:r>
          </a:p>
          <a:p>
            <a:pPr marL="514350" indent="-514350">
              <a:buAutoNum type="alphaUcPeriod"/>
            </a:pPr>
            <a:r>
              <a:rPr lang="en-US" sz="2800" dirty="0" smtClean="0"/>
              <a:t>Line graphs</a:t>
            </a:r>
          </a:p>
          <a:p>
            <a:pPr marL="514350" indent="-514350">
              <a:buAutoNum type="alphaUcPeriod"/>
            </a:pPr>
            <a:r>
              <a:rPr lang="en-US" sz="2800" dirty="0" smtClean="0"/>
              <a:t>Pie charts</a:t>
            </a:r>
          </a:p>
          <a:p>
            <a:pPr marL="514350" indent="-514350">
              <a:buAutoNum type="alphaUcPeriod"/>
            </a:pPr>
            <a:r>
              <a:rPr lang="en-US" sz="2800" dirty="0" smtClean="0"/>
              <a:t>Tables </a:t>
            </a:r>
          </a:p>
          <a:p>
            <a:pPr marL="514350" indent="-514350">
              <a:buAutoNum type="alphaUcPeriod"/>
            </a:pPr>
            <a:endParaRPr lang="en-US" sz="2800" dirty="0"/>
          </a:p>
        </p:txBody>
      </p:sp>
    </p:spTree>
    <p:extLst>
      <p:ext uri="{BB962C8B-B14F-4D97-AF65-F5344CB8AC3E}">
        <p14:creationId xmlns:mc="http://schemas.openxmlformats.org/markup-compatibility/2006" xmlns:mv="urn:schemas-microsoft-com:mac:vml" xmlns:p14="http://schemas.microsoft.com/office/powerpoint/2010/main" xmlns="" val="2692929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60080" cy="1219200"/>
          </a:xfrm>
        </p:spPr>
        <p:txBody>
          <a:bodyPr>
            <a:noAutofit/>
          </a:bodyPr>
          <a:lstStyle/>
          <a:p>
            <a:pPr algn="ctr"/>
            <a:r>
              <a:rPr lang="en-US" dirty="0" smtClean="0"/>
              <a:t>Using Pictures, Drawings, and Screen Shots</a:t>
            </a:r>
            <a:endParaRPr lang="en-US" dirty="0"/>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
        <p:nvSpPr>
          <p:cNvPr id="5" name="TextBox 4"/>
          <p:cNvSpPr txBox="1"/>
          <p:nvPr/>
        </p:nvSpPr>
        <p:spPr>
          <a:xfrm>
            <a:off x="304800" y="1752600"/>
            <a:ext cx="8610600" cy="1384995"/>
          </a:xfrm>
          <a:prstGeom prst="rect">
            <a:avLst/>
          </a:prstGeom>
          <a:noFill/>
        </p:spPr>
        <p:txBody>
          <a:bodyPr wrap="square" rtlCol="0">
            <a:spAutoFit/>
          </a:bodyPr>
          <a:lstStyle/>
          <a:p>
            <a:pPr marL="457200" indent="-457200">
              <a:buFont typeface="Arial" pitchFamily="34" charset="0"/>
              <a:buChar char="•"/>
            </a:pPr>
            <a:r>
              <a:rPr lang="en-US" sz="2800" dirty="0" smtClean="0"/>
              <a:t>What </a:t>
            </a:r>
            <a:r>
              <a:rPr lang="en-US" sz="2800" dirty="0" smtClean="0"/>
              <a:t>is the purpose of </a:t>
            </a:r>
            <a:r>
              <a:rPr lang="en-US" sz="2800" dirty="0" smtClean="0"/>
              <a:t>Photographs, Illustrations, and Screen shots in document design?</a:t>
            </a:r>
            <a:endParaRPr lang="en-US" sz="2800" dirty="0" smtClean="0"/>
          </a:p>
        </p:txBody>
      </p:sp>
    </p:spTree>
    <p:extLst>
      <p:ext uri="{BB962C8B-B14F-4D97-AF65-F5344CB8AC3E}">
        <p14:creationId xmlns:mc="http://schemas.openxmlformats.org/markup-compatibility/2006" xmlns:mv="urn:schemas-microsoft-com:mac:vml" xmlns:p14="http://schemas.microsoft.com/office/powerpoint/2010/main" xmlns="" val="2574176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noAutofit/>
          </a:bodyPr>
          <a:lstStyle/>
          <a:p>
            <a:pPr algn="ctr"/>
            <a:r>
              <a:rPr lang="en-US" dirty="0" smtClean="0"/>
              <a:t>What is the “rule of thirds?”</a:t>
            </a:r>
            <a:endParaRPr lang="en-US"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
        <p:nvSpPr>
          <p:cNvPr id="4" name="TextBox 3"/>
          <p:cNvSpPr txBox="1"/>
          <p:nvPr/>
        </p:nvSpPr>
        <p:spPr>
          <a:xfrm>
            <a:off x="304800" y="1752600"/>
            <a:ext cx="8534400" cy="3581400"/>
          </a:xfrm>
          <a:prstGeom prst="rect">
            <a:avLst/>
          </a:prstGeom>
          <a:noFill/>
        </p:spPr>
        <p:txBody>
          <a:bodyPr wrap="square" rtlCol="0">
            <a:spAutoFit/>
          </a:bodyPr>
          <a:lstStyle/>
          <a:p>
            <a:pPr marL="514350" indent="-514350">
              <a:buAutoNum type="alphaUcPeriod"/>
            </a:pPr>
            <a:r>
              <a:rPr lang="en-US" sz="2800" dirty="0" smtClean="0"/>
              <a:t>Photographs should be grouped in threes to maintain consistency</a:t>
            </a:r>
          </a:p>
          <a:p>
            <a:pPr marL="514350" indent="-514350">
              <a:buAutoNum type="alphaUcPeriod"/>
            </a:pPr>
            <a:r>
              <a:rPr lang="en-US" sz="2800" dirty="0" smtClean="0"/>
              <a:t>No more than three graphics should be displayed on a page</a:t>
            </a:r>
          </a:p>
          <a:p>
            <a:pPr marL="514350" indent="-514350">
              <a:buAutoNum type="alphaUcPeriod"/>
            </a:pPr>
            <a:r>
              <a:rPr lang="en-US" sz="2800" dirty="0" smtClean="0"/>
              <a:t>Place the focal point of the picture where the top third of the picture begins </a:t>
            </a:r>
          </a:p>
          <a:p>
            <a:pPr marL="514350" indent="-514350">
              <a:buAutoNum type="alphaUcPeriod"/>
            </a:pPr>
            <a:r>
              <a:rPr lang="en-US" sz="2800" dirty="0" smtClean="0"/>
              <a:t>None of the above</a:t>
            </a:r>
          </a:p>
          <a:p>
            <a:pPr marL="514350" indent="-514350">
              <a:buAutoNum type="alphaUcPeriod"/>
            </a:pPr>
            <a:endParaRPr lang="en-US" sz="2800" dirty="0"/>
          </a:p>
        </p:txBody>
      </p:sp>
    </p:spTree>
    <p:extLst>
      <p:ext uri="{BB962C8B-B14F-4D97-AF65-F5344CB8AC3E}">
        <p14:creationId xmlns:mc="http://schemas.openxmlformats.org/markup-compatibility/2006" xmlns:mv="urn:schemas-microsoft-com:mac:vml" xmlns:p14="http://schemas.microsoft.com/office/powerpoint/2010/main" xmlns="" val="1606457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Conceptual Design aims to...</a:t>
            </a:r>
            <a:endParaRPr lang="en-US" dirty="0"/>
          </a:p>
        </p:txBody>
      </p:sp>
      <p:sp>
        <p:nvSpPr>
          <p:cNvPr id="6" name="Content Placeholder 5"/>
          <p:cNvSpPr>
            <a:spLocks noGrp="1"/>
          </p:cNvSpPr>
          <p:nvPr>
            <p:ph idx="1"/>
          </p:nvPr>
        </p:nvSpPr>
        <p:spPr/>
        <p:txBody>
          <a:bodyPr>
            <a:normAutofit/>
          </a:bodyPr>
          <a:lstStyle/>
          <a:p>
            <a:pPr marL="754380" lvl="1" indent="-457200">
              <a:spcBef>
                <a:spcPct val="50000"/>
              </a:spcBef>
              <a:buFont typeface="Times" pitchFamily="-84" charset="0"/>
              <a:buChar char="•"/>
            </a:pPr>
            <a:r>
              <a:rPr lang="en-US" sz="2200" dirty="0" smtClean="0"/>
              <a:t>Identify the goals and expectations of </a:t>
            </a:r>
            <a:r>
              <a:rPr lang="en-US" sz="2200" b="1" i="1" dirty="0" smtClean="0"/>
              <a:t>how</a:t>
            </a:r>
            <a:r>
              <a:rPr lang="en-US" sz="2200" i="1" dirty="0" smtClean="0"/>
              <a:t> </a:t>
            </a:r>
            <a:r>
              <a:rPr lang="en-US" sz="2200" dirty="0" smtClean="0"/>
              <a:t>each audience type interacts with the design under different circumstances of use</a:t>
            </a:r>
          </a:p>
          <a:p>
            <a:pPr marL="754380" lvl="1" indent="-457200">
              <a:spcBef>
                <a:spcPct val="50000"/>
              </a:spcBef>
              <a:buFont typeface="Times" pitchFamily="-84" charset="0"/>
              <a:buChar char="•"/>
            </a:pPr>
            <a:r>
              <a:rPr lang="en-US" sz="2200" dirty="0" smtClean="0"/>
              <a:t>Consider </a:t>
            </a:r>
            <a:r>
              <a:rPr lang="en-US" sz="2200" b="1" i="1" dirty="0" smtClean="0"/>
              <a:t>how</a:t>
            </a:r>
            <a:r>
              <a:rPr lang="en-US" sz="2200" dirty="0" smtClean="0"/>
              <a:t> will the new design transform the targeted activity</a:t>
            </a:r>
          </a:p>
          <a:p>
            <a:pPr marL="754380" lvl="1" indent="-457200">
              <a:spcBef>
                <a:spcPct val="50000"/>
              </a:spcBef>
              <a:buFont typeface="Times" pitchFamily="-84" charset="0"/>
              <a:buChar char="•"/>
            </a:pPr>
            <a:r>
              <a:rPr lang="en-US" sz="2200" dirty="0" smtClean="0"/>
              <a:t>Account for </a:t>
            </a:r>
            <a:r>
              <a:rPr lang="en-US" sz="2200" b="1" i="1" dirty="0" smtClean="0"/>
              <a:t>what</a:t>
            </a:r>
            <a:r>
              <a:rPr lang="en-US" sz="2200" dirty="0" smtClean="0"/>
              <a:t> business needs are behind product development</a:t>
            </a:r>
          </a:p>
          <a:p>
            <a:pPr marL="457200" indent="-457200">
              <a:spcBef>
                <a:spcPct val="50000"/>
              </a:spcBef>
            </a:pPr>
            <a:r>
              <a:rPr lang="en-US" dirty="0" smtClean="0"/>
              <a:t>Conceptual design answers the question: </a:t>
            </a:r>
            <a:r>
              <a:rPr lang="en-US" i="1" dirty="0" smtClean="0"/>
              <a:t>What does this product/technical document do?</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83880" cy="990600"/>
          </a:xfrm>
        </p:spPr>
        <p:txBody>
          <a:bodyPr>
            <a:noAutofit/>
          </a:bodyPr>
          <a:lstStyle/>
          <a:p>
            <a:pPr algn="ctr"/>
            <a:r>
              <a:rPr lang="en-US" dirty="0" smtClean="0"/>
              <a:t>Using Cross-Cultural Symbols</a:t>
            </a:r>
            <a:endParaRPr lang="en-US" dirty="0"/>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
        <p:nvSpPr>
          <p:cNvPr id="5" name="TextBox 4"/>
          <p:cNvSpPr txBox="1"/>
          <p:nvPr/>
        </p:nvSpPr>
        <p:spPr>
          <a:xfrm>
            <a:off x="304800" y="1676401"/>
            <a:ext cx="8534400" cy="2554545"/>
          </a:xfrm>
          <a:prstGeom prst="rect">
            <a:avLst/>
          </a:prstGeom>
          <a:noFill/>
        </p:spPr>
        <p:txBody>
          <a:bodyPr wrap="square" rtlCol="0">
            <a:spAutoFit/>
          </a:bodyPr>
          <a:lstStyle/>
          <a:p>
            <a:r>
              <a:rPr lang="en-US" sz="3200" dirty="0" smtClean="0"/>
              <a:t>Symbols Can Convey Information</a:t>
            </a:r>
            <a:r>
              <a:rPr lang="en-US" sz="3200" dirty="0"/>
              <a:t> </a:t>
            </a:r>
            <a:r>
              <a:rPr lang="en-US" sz="3200" dirty="0" smtClean="0"/>
              <a:t>Across Cultures, but They May Be Misinterpreted</a:t>
            </a:r>
          </a:p>
          <a:p>
            <a:endParaRPr lang="en-US" sz="3200" dirty="0"/>
          </a:p>
          <a:p>
            <a:r>
              <a:rPr lang="en-US" sz="3200" dirty="0" smtClean="0"/>
              <a:t>What are the Guidelines one should follow for creating symbols?</a:t>
            </a:r>
            <a:endParaRPr lang="en-US" sz="3200" dirty="0" smtClean="0"/>
          </a:p>
        </p:txBody>
      </p:sp>
    </p:spTree>
    <p:extLst>
      <p:ext uri="{BB962C8B-B14F-4D97-AF65-F5344CB8AC3E}">
        <p14:creationId xmlns:mc="http://schemas.openxmlformats.org/markup-compatibility/2006" xmlns:mv="urn:schemas-microsoft-com:mac:vml" xmlns:p14="http://schemas.microsoft.com/office/powerpoint/2010/main" xmlns="" val="9078505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60080" cy="990600"/>
          </a:xfrm>
        </p:spPr>
        <p:txBody>
          <a:bodyPr>
            <a:noAutofit/>
          </a:bodyPr>
          <a:lstStyle/>
          <a:p>
            <a:pPr algn="ctr"/>
            <a:r>
              <a:rPr lang="en-US" dirty="0" smtClean="0"/>
              <a:t>Using Video and Audio</a:t>
            </a:r>
            <a:endParaRPr lang="en-US" dirty="0"/>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
        <p:nvSpPr>
          <p:cNvPr id="5" name="TextBox 4"/>
          <p:cNvSpPr txBox="1"/>
          <p:nvPr/>
        </p:nvSpPr>
        <p:spPr>
          <a:xfrm>
            <a:off x="304800" y="1752601"/>
            <a:ext cx="8610600" cy="1815882"/>
          </a:xfrm>
          <a:prstGeom prst="rect">
            <a:avLst/>
          </a:prstGeom>
          <a:noFill/>
        </p:spPr>
        <p:txBody>
          <a:bodyPr wrap="square" rtlCol="0">
            <a:spAutoFit/>
          </a:bodyPr>
          <a:lstStyle/>
          <a:p>
            <a:r>
              <a:rPr lang="en-US" sz="2800" dirty="0" smtClean="0"/>
              <a:t>How can a </a:t>
            </a:r>
            <a:r>
              <a:rPr lang="en-US" sz="2800" dirty="0" smtClean="0"/>
              <a:t>technical communicator effectively use </a:t>
            </a:r>
            <a:r>
              <a:rPr lang="en-US" sz="2800" dirty="0" smtClean="0"/>
              <a:t>Video in a </a:t>
            </a:r>
            <a:r>
              <a:rPr lang="en-US" sz="2800" dirty="0" smtClean="0"/>
              <a:t>document/</a:t>
            </a:r>
            <a:r>
              <a:rPr lang="en-US" sz="2800" dirty="0" smtClean="0"/>
              <a:t>webpage?</a:t>
            </a:r>
            <a:endParaRPr lang="en-US" sz="2400" dirty="0"/>
          </a:p>
          <a:p>
            <a:r>
              <a:rPr lang="en-US" sz="2800" dirty="0" smtClean="0"/>
              <a:t>Explain why Audio</a:t>
            </a:r>
            <a:r>
              <a:rPr lang="en-US" sz="2800" dirty="0" smtClean="0"/>
              <a:t>, Podcasting, and </a:t>
            </a:r>
            <a:r>
              <a:rPr lang="en-US" sz="2800" dirty="0" smtClean="0"/>
              <a:t>Music can be useful in document/</a:t>
            </a:r>
            <a:r>
              <a:rPr lang="en-US" sz="2800" dirty="0" smtClean="0"/>
              <a:t>web </a:t>
            </a:r>
            <a:r>
              <a:rPr lang="en-US" sz="2800" dirty="0" smtClean="0"/>
              <a:t>design.</a:t>
            </a:r>
            <a:endParaRPr lang="en-US" sz="2800" dirty="0" smtClean="0"/>
          </a:p>
        </p:txBody>
      </p:sp>
    </p:spTree>
    <p:extLst>
      <p:ext uri="{BB962C8B-B14F-4D97-AF65-F5344CB8AC3E}">
        <p14:creationId xmlns:mc="http://schemas.openxmlformats.org/markup-compatibility/2006" xmlns:mv="urn:schemas-microsoft-com:mac:vml" xmlns:p14="http://schemas.microsoft.com/office/powerpoint/2010/main" xmlns="" val="935193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Sample graphics</a:t>
            </a:r>
            <a:endParaRPr lang="en-US" dirty="0"/>
          </a:p>
        </p:txBody>
      </p:sp>
      <p:sp>
        <p:nvSpPr>
          <p:cNvPr id="4" name="Content Placeholder 3"/>
          <p:cNvSpPr>
            <a:spLocks noGrp="1"/>
          </p:cNvSpPr>
          <p:nvPr>
            <p:ph idx="1"/>
          </p:nvPr>
        </p:nvSpPr>
        <p:spPr/>
        <p:txBody>
          <a:bodyPr>
            <a:normAutofit/>
          </a:bodyPr>
          <a:lstStyle/>
          <a:p>
            <a:r>
              <a:rPr lang="en-US" dirty="0" smtClean="0">
                <a:solidFill>
                  <a:schemeClr val="tx1"/>
                </a:solidFill>
              </a:rPr>
              <a:t>Analyze the following charts/graphs using terms from Chapter 19 to support your analysis</a:t>
            </a:r>
            <a:r>
              <a:rPr lang="en-US" dirty="0" smtClean="0">
                <a:solidFill>
                  <a:schemeClr val="tx1"/>
                </a:solidFill>
              </a:rPr>
              <a:t>.</a:t>
            </a:r>
          </a:p>
          <a:p>
            <a:pPr marL="868680" lvl="1" indent="-457200">
              <a:buFont typeface="+mj-lt"/>
              <a:buAutoNum type="arabicPeriod"/>
            </a:pPr>
            <a:r>
              <a:rPr lang="en-US" dirty="0" smtClean="0">
                <a:solidFill>
                  <a:schemeClr val="tx1"/>
                </a:solidFill>
              </a:rPr>
              <a:t>Define the different types of charts and graphs by the story it tells and how data are displayed.</a:t>
            </a:r>
          </a:p>
          <a:p>
            <a:pPr marL="868680" lvl="1" indent="-457200">
              <a:buFont typeface="+mj-lt"/>
              <a:buAutoNum type="arabicPeriod"/>
            </a:pPr>
            <a:r>
              <a:rPr lang="en-US" dirty="0" smtClean="0">
                <a:solidFill>
                  <a:schemeClr val="tx1"/>
                </a:solidFill>
              </a:rPr>
              <a:t>I</a:t>
            </a:r>
            <a:r>
              <a:rPr lang="en-US" dirty="0" smtClean="0">
                <a:solidFill>
                  <a:schemeClr val="tx1"/>
                </a:solidFill>
              </a:rPr>
              <a:t>dentify the type of each chart or graph shown and the story it tells</a:t>
            </a:r>
            <a:endParaRPr lang="en-US" dirty="0" smtClean="0">
              <a:solidFill>
                <a:schemeClr val="tx1"/>
              </a:solidFill>
            </a:endParaRPr>
          </a:p>
          <a:p>
            <a:pPr marL="868680" lvl="1" indent="-457200">
              <a:buFont typeface="+mj-lt"/>
              <a:buAutoNum type="arabicPeriod"/>
            </a:pPr>
            <a:r>
              <a:rPr lang="en-US" dirty="0" smtClean="0">
                <a:solidFill>
                  <a:schemeClr val="tx1"/>
                </a:solidFill>
              </a:rPr>
              <a:t>Answer the question: How </a:t>
            </a:r>
            <a:r>
              <a:rPr lang="en-US" dirty="0" smtClean="0">
                <a:solidFill>
                  <a:schemeClr val="tx1"/>
                </a:solidFill>
              </a:rPr>
              <a:t>well does each of the charts tell </a:t>
            </a:r>
            <a:r>
              <a:rPr lang="en-US" dirty="0" smtClean="0">
                <a:solidFill>
                  <a:schemeClr val="tx1"/>
                </a:solidFill>
              </a:rPr>
              <a:t>its story?</a:t>
            </a:r>
          </a:p>
          <a:p>
            <a:pPr marL="868680" lvl="1" indent="-457200">
              <a:buFont typeface="+mj-lt"/>
              <a:buAutoNum type="arabicPeriod"/>
            </a:pPr>
            <a:r>
              <a:rPr lang="en-US" dirty="0" smtClean="0">
                <a:solidFill>
                  <a:schemeClr val="tx1"/>
                </a:solidFill>
              </a:rPr>
              <a:t>Do the charts/graphs provide any explanatory text? If so, how does it contribute to the message?</a:t>
            </a:r>
            <a:endParaRPr lang="en-US" dirty="0">
              <a:solidFill>
                <a:schemeClr val="tx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0"/>
          <p:cNvSpPr/>
          <p:nvPr/>
        </p:nvSpPr>
        <p:spPr>
          <a:xfrm>
            <a:off x="8610600" y="0"/>
            <a:ext cx="533400" cy="6858000"/>
          </a:xfrm>
          <a:prstGeom prst="rect">
            <a:avLst/>
          </a:prstGeom>
          <a:solidFill>
            <a:srgbClr val="848058"/>
          </a:solidFill>
          <a:ln w="25400" cap="rnd" cmpd="sng" algn="ctr">
            <a:noFill/>
            <a:prstDash val="solid"/>
          </a:ln>
          <a:effectLst/>
        </p:spPr>
        <p:txBody>
          <a:bodyPr anchor="ctr"/>
          <a:lstStyle>
            <a:extLs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entury Gothic"/>
              <a:ea typeface="+mn-ea"/>
              <a:cs typeface="+mn-cs"/>
            </a:endParaRPr>
          </a:p>
        </p:txBody>
      </p:sp>
      <p:sp>
        <p:nvSpPr>
          <p:cNvPr id="2" name="Rectangle 2"/>
          <p:cNvSpPr>
            <a:spLocks noGrp="1"/>
          </p:cNvSpPr>
          <p:nvPr>
            <p:ph type="title"/>
          </p:nvPr>
        </p:nvSpPr>
        <p:spPr>
          <a:xfrm rot="5400000">
            <a:off x="5715000" y="3124200"/>
            <a:ext cx="6324600" cy="533400"/>
          </a:xfrm>
        </p:spPr>
        <p:txBody>
          <a:bodyPr>
            <a:noAutofit/>
          </a:bodyPr>
          <a:lstStyle>
            <a:extLst/>
          </a:lstStyle>
          <a:p>
            <a:r>
              <a:rPr lang="en-US" sz="2800" cap="all" dirty="0">
                <a:solidFill>
                  <a:schemeClr val="bg1"/>
                </a:solidFill>
                <a:latin typeface="Book Antiqua" pitchFamily="18" charset="0"/>
              </a:rPr>
              <a:t>Annual Report</a:t>
            </a:r>
          </a:p>
        </p:txBody>
      </p:sp>
      <p:sp>
        <p:nvSpPr>
          <p:cNvPr id="3" name="Rectangle 3"/>
          <p:cNvSpPr>
            <a:spLocks noGrp="1"/>
          </p:cNvSpPr>
          <p:nvPr>
            <p:ph type="body" sz="quarter" idx="13"/>
          </p:nvPr>
        </p:nvSpPr>
        <p:spPr/>
        <p:txBody>
          <a:bodyPr>
            <a:normAutofit fontScale="47500" lnSpcReduction="20000"/>
          </a:bodyPr>
          <a:lstStyle>
            <a:extLst/>
          </a:lstStyle>
          <a:p>
            <a:r>
              <a:rPr lang="en-US" dirty="0" smtClean="0"/>
              <a:t>Fiscal Year 2005 Annual Report</a:t>
            </a:r>
            <a:endParaRPr lang="en-US" dirty="0"/>
          </a:p>
        </p:txBody>
      </p:sp>
      <p:graphicFrame>
        <p:nvGraphicFramePr>
          <p:cNvPr id="11" name="Table 11"/>
          <p:cNvGraphicFramePr>
            <a:graphicFrameLocks noGrp="1"/>
          </p:cNvGraphicFramePr>
          <p:nvPr>
            <p:ph sz="quarter" idx="15"/>
          </p:nvPr>
        </p:nvGraphicFramePr>
        <p:xfrm>
          <a:off x="4724400" y="609600"/>
          <a:ext cx="3645083" cy="6065520"/>
        </p:xfrm>
        <a:graphic>
          <a:graphicData uri="http://schemas.openxmlformats.org/drawingml/2006/table">
            <a:tbl>
              <a:tblPr firstRow="1" bandRow="1">
                <a:tableStyleId>{5FD0F851-EC5A-4D38-B0AD-8093EC10F338}</a:tableStyleId>
              </a:tblPr>
              <a:tblGrid>
                <a:gridCol w="1284862"/>
                <a:gridCol w="414558"/>
                <a:gridCol w="457782"/>
                <a:gridCol w="410551"/>
                <a:gridCol w="462119"/>
                <a:gridCol w="615211"/>
              </a:tblGrid>
              <a:tr h="0">
                <a:tc>
                  <a:txBody>
                    <a:bodyPr/>
                    <a:lstStyle>
                      <a:extLst/>
                    </a:lstStyle>
                    <a:p>
                      <a:pPr algn="l" fontAlgn="b"/>
                      <a:r>
                        <a:rPr lang="en-US" sz="900" u="none" strike="noStrike" dirty="0">
                          <a:solidFill>
                            <a:schemeClr val="tx1"/>
                          </a:solidFill>
                        </a:rPr>
                        <a:t>Quarter Ended</a:t>
                      </a:r>
                      <a:endParaRPr lang="en-US" sz="900" b="0" i="0" u="none" strike="noStrike" dirty="0">
                        <a:solidFill>
                          <a:schemeClr val="tx1"/>
                        </a:solidFill>
                        <a:latin typeface="Arial"/>
                      </a:endParaRPr>
                    </a:p>
                  </a:txBody>
                  <a:tcPr marL="45720" marR="45720" marT="27432" marB="27432" anchor="b"/>
                </a:tc>
                <a:tc>
                  <a:txBody>
                    <a:bodyPr/>
                    <a:lstStyle>
                      <a:extLst/>
                    </a:lstStyle>
                    <a:p>
                      <a:pPr algn="r" fontAlgn="b"/>
                      <a:r>
                        <a:rPr lang="en-US" sz="900" u="none" strike="noStrike" dirty="0" smtClean="0">
                          <a:ea typeface="+mn-ea"/>
                          <a:cs typeface="+mn-cs"/>
                        </a:rPr>
                        <a:t>1</a:t>
                      </a:r>
                      <a:r>
                        <a:rPr lang="en-US" sz="900" u="none" strike="noStrike" baseline="30000" dirty="0" smtClean="0">
                          <a:ea typeface="+mn-ea"/>
                          <a:cs typeface="+mn-cs"/>
                        </a:rPr>
                        <a:t>st</a:t>
                      </a:r>
                      <a:r>
                        <a:rPr lang="en-US" sz="900" u="none" strike="noStrike" dirty="0" smtClean="0">
                          <a:ea typeface="+mn-ea"/>
                          <a:cs typeface="+mn-cs"/>
                        </a:rPr>
                        <a:t> Qtr.</a:t>
                      </a:r>
                      <a:endParaRPr lang="en-US" sz="900" b="0" i="0" u="none" strike="noStrike" dirty="0">
                        <a:latin typeface="Arial"/>
                        <a:ea typeface="+mn-ea"/>
                        <a:cs typeface="+mn-cs"/>
                      </a:endParaRPr>
                    </a:p>
                  </a:txBody>
                  <a:tcPr marL="45720" marR="45720" marT="27432" marB="27432" anchor="b"/>
                </a:tc>
                <a:tc>
                  <a:txBody>
                    <a:bodyPr/>
                    <a:lstStyle>
                      <a:extLst/>
                    </a:lstStyle>
                    <a:p>
                      <a:pPr algn="r" fontAlgn="b"/>
                      <a:r>
                        <a:rPr lang="en-US" sz="900" u="none" strike="noStrike" dirty="0" smtClean="0">
                          <a:solidFill>
                            <a:schemeClr val="tx1"/>
                          </a:solidFill>
                        </a:rPr>
                        <a:t>2</a:t>
                      </a:r>
                      <a:r>
                        <a:rPr lang="en-US" sz="900" u="none" strike="noStrike" baseline="30000" dirty="0" smtClean="0">
                          <a:solidFill>
                            <a:schemeClr val="tx1"/>
                          </a:solidFill>
                        </a:rPr>
                        <a:t>nd</a:t>
                      </a:r>
                      <a:r>
                        <a:rPr lang="en-US" sz="900" u="none" strike="noStrike" dirty="0" smtClean="0">
                          <a:solidFill>
                            <a:schemeClr val="tx1"/>
                          </a:solidFill>
                        </a:rPr>
                        <a:t> Qtr.</a:t>
                      </a:r>
                      <a:endParaRPr lang="en-US" sz="900" b="0" i="0" u="none" strike="noStrike" dirty="0">
                        <a:solidFill>
                          <a:schemeClr val="tx1"/>
                        </a:solidFill>
                        <a:latin typeface="Arial"/>
                      </a:endParaRPr>
                    </a:p>
                  </a:txBody>
                  <a:tcPr marL="45720" marR="45720" marT="27432" marB="27432" anchor="b"/>
                </a:tc>
                <a:tc>
                  <a:txBody>
                    <a:bodyPr/>
                    <a:lstStyle>
                      <a:extLst/>
                    </a:lstStyle>
                    <a:p>
                      <a:pPr algn="r" fontAlgn="b"/>
                      <a:r>
                        <a:rPr lang="en-US" sz="900" u="none" strike="noStrike" dirty="0" smtClean="0">
                          <a:ea typeface="+mn-ea"/>
                          <a:cs typeface="+mn-cs"/>
                        </a:rPr>
                        <a:t>3</a:t>
                      </a:r>
                      <a:r>
                        <a:rPr lang="en-US" sz="900" u="none" strike="noStrike" baseline="30000" dirty="0" smtClean="0">
                          <a:ea typeface="+mn-ea"/>
                          <a:cs typeface="+mn-cs"/>
                        </a:rPr>
                        <a:t>rd</a:t>
                      </a:r>
                      <a:r>
                        <a:rPr lang="en-US" sz="900" u="none" strike="noStrike" dirty="0" smtClean="0">
                          <a:ea typeface="+mn-ea"/>
                          <a:cs typeface="+mn-cs"/>
                        </a:rPr>
                        <a:t> Qtr.</a:t>
                      </a:r>
                      <a:endParaRPr lang="en-US" sz="900" b="0" i="0" u="none" strike="noStrike" dirty="0" smtClean="0">
                        <a:latin typeface="Arial"/>
                        <a:ea typeface="+mn-ea"/>
                        <a:cs typeface="+mn-cs"/>
                      </a:endParaRPr>
                    </a:p>
                  </a:txBody>
                  <a:tcPr marL="45720" marR="45720" marT="27432" marB="27432" anchor="b"/>
                </a:tc>
                <a:tc>
                  <a:txBody>
                    <a:bodyPr/>
                    <a:lstStyle>
                      <a:extLst/>
                    </a:lstStyle>
                    <a:p>
                      <a:pPr algn="r" fontAlgn="b"/>
                      <a:r>
                        <a:rPr lang="en-US" sz="900" u="none" strike="noStrike" dirty="0" smtClean="0">
                          <a:solidFill>
                            <a:schemeClr val="tx1"/>
                          </a:solidFill>
                        </a:rPr>
                        <a:t>4</a:t>
                      </a:r>
                      <a:r>
                        <a:rPr lang="en-US" sz="900" u="none" strike="noStrike" baseline="30000" dirty="0" smtClean="0">
                          <a:solidFill>
                            <a:schemeClr val="tx1"/>
                          </a:solidFill>
                        </a:rPr>
                        <a:t>th</a:t>
                      </a:r>
                      <a:r>
                        <a:rPr lang="en-US" sz="900" u="none" strike="noStrike" dirty="0" smtClean="0">
                          <a:solidFill>
                            <a:schemeClr val="tx1"/>
                          </a:solidFill>
                        </a:rPr>
                        <a:t> Qtr.</a:t>
                      </a:r>
                      <a:endParaRPr lang="en-US" sz="900" b="0" i="0" u="none" strike="noStrike" dirty="0">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Total</a:t>
                      </a:r>
                      <a:endParaRPr lang="en-US" sz="900" b="0" i="0" u="none" strike="noStrike" dirty="0">
                        <a:solidFill>
                          <a:schemeClr val="tx1"/>
                        </a:solidFill>
                        <a:latin typeface="Arial"/>
                      </a:endParaRPr>
                    </a:p>
                  </a:txBody>
                  <a:tcPr marL="45720" marR="45720" marT="27432" marB="27432" anchor="b"/>
                </a:tc>
              </a:tr>
              <a:tr h="0">
                <a:tc gridSpan="6">
                  <a:txBody>
                    <a:bodyPr/>
                    <a:lstStyle>
                      <a:extLst/>
                    </a:lstStyle>
                    <a:p>
                      <a:pPr algn="l" fontAlgn="b"/>
                      <a:r>
                        <a:rPr lang="en-US" sz="900" b="1" u="none" strike="noStrike" dirty="0" smtClean="0">
                          <a:solidFill>
                            <a:schemeClr val="tx1"/>
                          </a:solidFill>
                        </a:rPr>
                        <a:t>Fiscal </a:t>
                      </a:r>
                      <a:r>
                        <a:rPr lang="en-US" sz="900" b="1" u="none" strike="noStrike" dirty="0">
                          <a:solidFill>
                            <a:schemeClr val="tx1"/>
                          </a:solidFill>
                        </a:rPr>
                        <a:t>year 2003</a:t>
                      </a:r>
                      <a:endParaRPr lang="en-US" sz="900" b="1" i="0" u="none" strike="noStrike" dirty="0">
                        <a:solidFill>
                          <a:schemeClr val="tx1"/>
                        </a:solidFill>
                        <a:latin typeface="Arial"/>
                      </a:endParaRPr>
                    </a:p>
                  </a:txBody>
                  <a:tcPr marL="45720" marR="45720" marT="27432" marB="27432" anchor="b">
                    <a:lnB w="12700" cmpd="sng">
                      <a:solidFill>
                        <a:schemeClr val="tx1"/>
                      </a:solidFill>
                      <a:prstDash val="solid"/>
                    </a:lnB>
                  </a:tcPr>
                </a:tc>
                <a:tc hMerge="1">
                  <a:txBody>
                    <a:bodyPr/>
                    <a:lstStyle>
                      <a:extLst/>
                    </a:lstStyle>
                    <a:p>
                      <a:endParaRPr lang="en-US"/>
                    </a:p>
                  </a:txBody>
                  <a:tcPr/>
                </a:tc>
                <a:tc hMerge="1">
                  <a:txBody>
                    <a:bodyPr/>
                    <a:lstStyle>
                      <a:extLst/>
                    </a:lstStyle>
                    <a:p>
                      <a:endParaRPr lang="en-US"/>
                    </a:p>
                  </a:txBody>
                  <a:tcPr/>
                </a:tc>
                <a:tc hMerge="1">
                  <a:txBody>
                    <a:bodyPr/>
                    <a:lstStyle>
                      <a:extLst/>
                    </a:lstStyle>
                    <a:p>
                      <a:endParaRPr lang="en-US"/>
                    </a:p>
                  </a:txBody>
                  <a:tcPr/>
                </a:tc>
                <a:tc hMerge="1">
                  <a:txBody>
                    <a:bodyPr/>
                    <a:lstStyle>
                      <a:extLst/>
                    </a:lstStyle>
                    <a:p>
                      <a:endParaRPr lang="en-US"/>
                    </a:p>
                  </a:txBody>
                  <a:tcPr/>
                </a:tc>
                <a:tc hMerge="1">
                  <a:txBody>
                    <a:bodyPr/>
                    <a:lstStyle>
                      <a:extLst/>
                    </a:lstStyle>
                    <a:p>
                      <a:endParaRPr lang="en-US"/>
                    </a:p>
                  </a:txBody>
                  <a:tcPr/>
                </a:tc>
              </a:tr>
              <a:tr h="0">
                <a:tc>
                  <a:txBody>
                    <a:bodyPr/>
                    <a:lstStyle>
                      <a:extLst/>
                    </a:lstStyle>
                    <a:p>
                      <a:pPr algn="l" fontAlgn="b"/>
                      <a:r>
                        <a:rPr lang="en-US" sz="900" u="none" strike="noStrike" dirty="0">
                          <a:solidFill>
                            <a:schemeClr val="tx1"/>
                          </a:solidFill>
                        </a:rPr>
                        <a:t>Revenue</a:t>
                      </a:r>
                      <a:endParaRPr lang="en-US" sz="900" b="0" i="0" u="none" strike="noStrike" dirty="0">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a:solidFill>
                            <a:schemeClr val="tx1"/>
                          </a:solidFill>
                        </a:rPr>
                        <a:t>$7,746 </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dirty="0">
                          <a:solidFill>
                            <a:schemeClr val="tx1"/>
                          </a:solidFill>
                        </a:rPr>
                        <a:t>$8,541 </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dirty="0">
                          <a:solidFill>
                            <a:schemeClr val="tx1"/>
                          </a:solidFill>
                        </a:rPr>
                        <a:t>$7,835 </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dirty="0">
                          <a:solidFill>
                            <a:schemeClr val="tx1"/>
                          </a:solidFill>
                        </a:rPr>
                        <a:t>$8,065 </a:t>
                      </a:r>
                      <a:endParaRPr lang="en-US" sz="900" b="0" i="0" u="none" strike="noStrike" dirty="0">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dirty="0">
                          <a:solidFill>
                            <a:schemeClr val="tx1"/>
                          </a:solidFill>
                        </a:rPr>
                        <a:t>$32,187 </a:t>
                      </a:r>
                      <a:endParaRPr lang="en-US" sz="900" b="0" i="0" u="none" strike="noStrike" dirty="0">
                        <a:solidFill>
                          <a:schemeClr val="tx1"/>
                        </a:solidFill>
                        <a:latin typeface="Arial"/>
                      </a:endParaRPr>
                    </a:p>
                  </a:txBody>
                  <a:tcPr marL="45720" marR="45720" marT="27432" marB="27432" anchor="b">
                    <a:lnT w="12700" cmpd="sng">
                      <a:solidFill>
                        <a:schemeClr val="tx1"/>
                      </a:solidFill>
                      <a:prstDash val="solid"/>
                    </a:lnT>
                  </a:tcPr>
                </a:tc>
              </a:tr>
              <a:tr h="0">
                <a:tc>
                  <a:txBody>
                    <a:bodyPr/>
                    <a:lstStyle>
                      <a:extLst/>
                    </a:lstStyle>
                    <a:p>
                      <a:pPr algn="l" fontAlgn="b"/>
                      <a:r>
                        <a:rPr lang="en-US" sz="900" u="none" strike="noStrike" dirty="0">
                          <a:solidFill>
                            <a:schemeClr val="tx1"/>
                          </a:solidFill>
                        </a:rPr>
                        <a:t>Gross profit</a:t>
                      </a:r>
                      <a:endParaRPr lang="en-US" sz="900" b="0" i="0" u="none" strike="noStrike" dirty="0">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6,402</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6,404</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6,561</a:t>
                      </a:r>
                      <a:endParaRPr lang="en-US" sz="900" b="0" i="0" u="none" strike="noStrike" dirty="0">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6,761</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26,128</a:t>
                      </a:r>
                      <a:endParaRPr lang="en-US" sz="900" b="0" i="0" u="none" strike="noStrike" dirty="0">
                        <a:solidFill>
                          <a:schemeClr val="tx1"/>
                        </a:solidFill>
                        <a:latin typeface="Arial"/>
                      </a:endParaRPr>
                    </a:p>
                  </a:txBody>
                  <a:tcPr marL="45720" marR="45720" marT="27432" marB="27432" anchor="b"/>
                </a:tc>
              </a:tr>
              <a:tr h="0">
                <a:tc>
                  <a:txBody>
                    <a:bodyPr/>
                    <a:lstStyle>
                      <a:extLst/>
                    </a:lstStyle>
                    <a:p>
                      <a:pPr algn="l" fontAlgn="b"/>
                      <a:r>
                        <a:rPr lang="en-US" sz="900" u="none" strike="noStrike" dirty="0">
                          <a:solidFill>
                            <a:schemeClr val="tx1"/>
                          </a:solidFill>
                        </a:rPr>
                        <a:t>Net income</a:t>
                      </a:r>
                      <a:endParaRPr lang="en-US" sz="900" b="0" i="0" u="none" strike="noStrike" dirty="0">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2,041</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1,865</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2,142</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1,483</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7,531</a:t>
                      </a:r>
                      <a:endParaRPr lang="en-US" sz="900" b="0" i="0" u="none" strike="noStrike" dirty="0">
                        <a:solidFill>
                          <a:schemeClr val="tx1"/>
                        </a:solidFill>
                        <a:latin typeface="Arial"/>
                      </a:endParaRPr>
                    </a:p>
                  </a:txBody>
                  <a:tcPr marL="45720" marR="45720" marT="27432" marB="27432" anchor="b"/>
                </a:tc>
              </a:tr>
              <a:tr h="0">
                <a:tc>
                  <a:txBody>
                    <a:bodyPr/>
                    <a:lstStyle>
                      <a:extLst/>
                    </a:lstStyle>
                    <a:p>
                      <a:pPr algn="l" fontAlgn="b"/>
                      <a:r>
                        <a:rPr lang="en-US" sz="900" u="none" strike="noStrike" dirty="0">
                          <a:solidFill>
                            <a:schemeClr val="tx1"/>
                          </a:solidFill>
                        </a:rPr>
                        <a:t>Basic earnings per share</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0.19</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0.17</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0.2</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0.14</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0.7</a:t>
                      </a:r>
                      <a:endParaRPr lang="en-US" sz="900" b="0" i="0" u="none" strike="noStrike" dirty="0">
                        <a:solidFill>
                          <a:schemeClr val="tx1"/>
                        </a:solidFill>
                        <a:latin typeface="Arial"/>
                      </a:endParaRPr>
                    </a:p>
                  </a:txBody>
                  <a:tcPr marL="45720" marR="45720" marT="27432" marB="27432" anchor="b"/>
                </a:tc>
              </a:tr>
              <a:tr h="0">
                <a:tc>
                  <a:txBody>
                    <a:bodyPr/>
                    <a:lstStyle>
                      <a:extLst/>
                    </a:lstStyle>
                    <a:p>
                      <a:pPr algn="l" fontAlgn="b"/>
                      <a:r>
                        <a:rPr lang="en-US" sz="900" u="none" strike="noStrike" dirty="0">
                          <a:solidFill>
                            <a:schemeClr val="tx1"/>
                          </a:solidFill>
                        </a:rPr>
                        <a:t>Diluted earnings per share</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0.19</a:t>
                      </a:r>
                      <a:endParaRPr lang="en-US" sz="900" b="0" i="0" u="none" strike="noStrike" dirty="0">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0.17</a:t>
                      </a:r>
                      <a:endParaRPr lang="en-US" sz="900" b="0" i="0" u="none" strike="noStrike" dirty="0">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0.2</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0.14</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0.69</a:t>
                      </a:r>
                      <a:endParaRPr lang="en-US" sz="900" b="0" i="0" u="none" strike="noStrike" dirty="0">
                        <a:solidFill>
                          <a:schemeClr val="tx1"/>
                        </a:solidFill>
                        <a:latin typeface="Arial"/>
                      </a:endParaRPr>
                    </a:p>
                  </a:txBody>
                  <a:tcPr marL="45720" marR="45720" marT="27432" marB="27432" anchor="b"/>
                </a:tc>
              </a:tr>
              <a:tr h="0">
                <a:tc gridSpan="6">
                  <a:txBody>
                    <a:bodyPr/>
                    <a:lstStyle>
                      <a:extLst/>
                    </a:lstStyle>
                    <a:p>
                      <a:pPr algn="l" fontAlgn="b"/>
                      <a:r>
                        <a:rPr lang="en-US" sz="900" b="1" u="none" strike="noStrike" dirty="0">
                          <a:solidFill>
                            <a:schemeClr val="tx1"/>
                          </a:solidFill>
                        </a:rPr>
                        <a:t>Fiscal year 2004</a:t>
                      </a:r>
                      <a:endParaRPr lang="en-US" sz="900" b="1" i="0" u="none" strike="noStrike" dirty="0">
                        <a:solidFill>
                          <a:schemeClr val="tx1"/>
                        </a:solidFill>
                        <a:latin typeface="Arial"/>
                      </a:endParaRPr>
                    </a:p>
                  </a:txBody>
                  <a:tcPr marL="45720" marR="45720" marT="27432" marB="27432" anchor="b">
                    <a:lnB w="12700" cmpd="sng">
                      <a:solidFill>
                        <a:schemeClr val="tx1"/>
                      </a:solidFill>
                      <a:prstDash val="solid"/>
                    </a:lnB>
                  </a:tcPr>
                </a:tc>
                <a:tc hMerge="1">
                  <a:txBody>
                    <a:bodyPr/>
                    <a:lstStyle>
                      <a:extLst/>
                    </a:lstStyle>
                    <a:p>
                      <a:endParaRPr lang="en-US"/>
                    </a:p>
                  </a:txBody>
                  <a:tcPr/>
                </a:tc>
                <a:tc hMerge="1">
                  <a:txBody>
                    <a:bodyPr/>
                    <a:lstStyle>
                      <a:extLst/>
                    </a:lstStyle>
                    <a:p>
                      <a:endParaRPr lang="en-US"/>
                    </a:p>
                  </a:txBody>
                  <a:tcPr/>
                </a:tc>
                <a:tc hMerge="1">
                  <a:txBody>
                    <a:bodyPr/>
                    <a:lstStyle>
                      <a:extLst/>
                    </a:lstStyle>
                    <a:p>
                      <a:endParaRPr lang="en-US"/>
                    </a:p>
                  </a:txBody>
                  <a:tcPr/>
                </a:tc>
                <a:tc hMerge="1">
                  <a:txBody>
                    <a:bodyPr/>
                    <a:lstStyle>
                      <a:extLst/>
                    </a:lstStyle>
                    <a:p>
                      <a:endParaRPr lang="en-US"/>
                    </a:p>
                  </a:txBody>
                  <a:tcPr/>
                </a:tc>
                <a:tc hMerge="1">
                  <a:txBody>
                    <a:bodyPr/>
                    <a:lstStyle>
                      <a:extLst/>
                    </a:lstStyle>
                    <a:p>
                      <a:endParaRPr lang="en-US"/>
                    </a:p>
                  </a:txBody>
                  <a:tcPr/>
                </a:tc>
              </a:tr>
              <a:tr h="0">
                <a:tc>
                  <a:txBody>
                    <a:bodyPr/>
                    <a:lstStyle>
                      <a:extLst/>
                    </a:lstStyle>
                    <a:p>
                      <a:pPr algn="l" fontAlgn="b"/>
                      <a:r>
                        <a:rPr lang="en-US" sz="900" u="none" strike="noStrike">
                          <a:solidFill>
                            <a:schemeClr val="tx1"/>
                          </a:solidFill>
                        </a:rPr>
                        <a:t>Revenue</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dirty="0">
                          <a:solidFill>
                            <a:schemeClr val="tx1"/>
                          </a:solidFill>
                        </a:rPr>
                        <a:t>$8,215 </a:t>
                      </a:r>
                      <a:endParaRPr lang="en-US" sz="900" b="0" i="0" u="none" strike="noStrike" dirty="0">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a:solidFill>
                            <a:schemeClr val="tx1"/>
                          </a:solidFill>
                        </a:rPr>
                        <a:t>$10,153 </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a:solidFill>
                            <a:schemeClr val="tx1"/>
                          </a:solidFill>
                        </a:rPr>
                        <a:t>$9,175 </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a:solidFill>
                            <a:schemeClr val="tx1"/>
                          </a:solidFill>
                        </a:rPr>
                        <a:t>$9,292 </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dirty="0">
                          <a:solidFill>
                            <a:schemeClr val="tx1"/>
                          </a:solidFill>
                        </a:rPr>
                        <a:t>$36,835 </a:t>
                      </a:r>
                      <a:endParaRPr lang="en-US" sz="900" b="0" i="0" u="none" strike="noStrike" dirty="0">
                        <a:solidFill>
                          <a:schemeClr val="tx1"/>
                        </a:solidFill>
                        <a:latin typeface="Arial"/>
                      </a:endParaRPr>
                    </a:p>
                  </a:txBody>
                  <a:tcPr marL="45720" marR="45720" marT="27432" marB="27432" anchor="b">
                    <a:lnT w="12700" cmpd="sng">
                      <a:solidFill>
                        <a:schemeClr val="tx1"/>
                      </a:solidFill>
                      <a:prstDash val="solid"/>
                    </a:lnT>
                  </a:tcPr>
                </a:tc>
              </a:tr>
              <a:tr h="0">
                <a:tc>
                  <a:txBody>
                    <a:bodyPr/>
                    <a:lstStyle>
                      <a:extLst/>
                    </a:lstStyle>
                    <a:p>
                      <a:pPr algn="l" fontAlgn="b"/>
                      <a:r>
                        <a:rPr lang="en-US" sz="900" u="none" strike="noStrike">
                          <a:solidFill>
                            <a:schemeClr val="tx1"/>
                          </a:solidFill>
                        </a:rPr>
                        <a:t>Gross profit</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6,735</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7,809</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7,764</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7,811</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30,119</a:t>
                      </a:r>
                      <a:endParaRPr lang="en-US" sz="900" b="0" i="0" u="none" strike="noStrike" dirty="0">
                        <a:solidFill>
                          <a:schemeClr val="tx1"/>
                        </a:solidFill>
                        <a:latin typeface="Arial"/>
                      </a:endParaRPr>
                    </a:p>
                  </a:txBody>
                  <a:tcPr marL="45720" marR="45720" marT="27432" marB="27432" anchor="b"/>
                </a:tc>
              </a:tr>
              <a:tr h="0">
                <a:tc>
                  <a:txBody>
                    <a:bodyPr/>
                    <a:lstStyle>
                      <a:extLst/>
                    </a:lstStyle>
                    <a:p>
                      <a:pPr algn="l" fontAlgn="b"/>
                      <a:r>
                        <a:rPr lang="en-US" sz="900" u="none" strike="noStrike">
                          <a:solidFill>
                            <a:schemeClr val="tx1"/>
                          </a:solidFill>
                        </a:rPr>
                        <a:t>Net income</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2,614</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1,549</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1,315</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2,690</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8,168</a:t>
                      </a:r>
                      <a:endParaRPr lang="en-US" sz="900" b="0" i="0" u="none" strike="noStrike" dirty="0">
                        <a:solidFill>
                          <a:schemeClr val="tx1"/>
                        </a:solidFill>
                        <a:latin typeface="Arial"/>
                      </a:endParaRPr>
                    </a:p>
                  </a:txBody>
                  <a:tcPr marL="45720" marR="45720" marT="27432" marB="27432" anchor="b"/>
                </a:tc>
              </a:tr>
              <a:tr h="0">
                <a:tc>
                  <a:txBody>
                    <a:bodyPr/>
                    <a:lstStyle>
                      <a:extLst/>
                    </a:lstStyle>
                    <a:p>
                      <a:pPr algn="l" fontAlgn="b"/>
                      <a:r>
                        <a:rPr lang="en-US" sz="900" u="none" strike="noStrike" dirty="0">
                          <a:solidFill>
                            <a:schemeClr val="tx1"/>
                          </a:solidFill>
                        </a:rPr>
                        <a:t>Basic earnings per share</a:t>
                      </a:r>
                      <a:endParaRPr lang="en-US" sz="900" b="0" i="0" u="none" strike="noStrike" dirty="0">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0.24</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0.14</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0.12</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0.25</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0.76</a:t>
                      </a:r>
                      <a:endParaRPr lang="en-US" sz="900" b="0" i="0" u="none" strike="noStrike" dirty="0">
                        <a:solidFill>
                          <a:schemeClr val="tx1"/>
                        </a:solidFill>
                        <a:latin typeface="Arial"/>
                      </a:endParaRPr>
                    </a:p>
                  </a:txBody>
                  <a:tcPr marL="45720" marR="45720" marT="27432" marB="27432" anchor="b"/>
                </a:tc>
              </a:tr>
              <a:tr h="0">
                <a:tc>
                  <a:txBody>
                    <a:bodyPr/>
                    <a:lstStyle>
                      <a:extLst/>
                    </a:lstStyle>
                    <a:p>
                      <a:pPr algn="l" fontAlgn="b"/>
                      <a:r>
                        <a:rPr lang="en-US" sz="900" u="none" strike="noStrike">
                          <a:solidFill>
                            <a:schemeClr val="tx1"/>
                          </a:solidFill>
                        </a:rPr>
                        <a:t>Diluted earnings per share</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0.24</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0.14</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0.12</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0.25</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0.75</a:t>
                      </a:r>
                      <a:endParaRPr lang="en-US" sz="900" b="0" i="0" u="none" strike="noStrike" dirty="0">
                        <a:solidFill>
                          <a:schemeClr val="tx1"/>
                        </a:solidFill>
                        <a:latin typeface="Arial"/>
                      </a:endParaRPr>
                    </a:p>
                  </a:txBody>
                  <a:tcPr marL="45720" marR="45720" marT="27432" marB="27432" anchor="b"/>
                </a:tc>
              </a:tr>
              <a:tr h="0">
                <a:tc gridSpan="6">
                  <a:txBody>
                    <a:bodyPr/>
                    <a:lstStyle>
                      <a:extLst/>
                    </a:lstStyle>
                    <a:p>
                      <a:pPr algn="l" fontAlgn="b"/>
                      <a:r>
                        <a:rPr lang="en-US" sz="900" b="1" u="none" strike="noStrike" dirty="0">
                          <a:solidFill>
                            <a:schemeClr val="tx1"/>
                          </a:solidFill>
                        </a:rPr>
                        <a:t>Fiscal year 2005</a:t>
                      </a:r>
                      <a:endParaRPr lang="en-US" sz="900" b="1" i="0" u="none" strike="noStrike" dirty="0">
                        <a:solidFill>
                          <a:schemeClr val="tx1"/>
                        </a:solidFill>
                        <a:latin typeface="Arial"/>
                      </a:endParaRPr>
                    </a:p>
                  </a:txBody>
                  <a:tcPr marL="45720" marR="45720" marT="27432" marB="27432" anchor="b">
                    <a:lnB w="12700" cmpd="sng">
                      <a:solidFill>
                        <a:schemeClr val="tx1"/>
                      </a:solidFill>
                      <a:prstDash val="solid"/>
                    </a:lnB>
                  </a:tcPr>
                </a:tc>
                <a:tc hMerge="1">
                  <a:txBody>
                    <a:bodyPr/>
                    <a:lstStyle>
                      <a:extLst/>
                    </a:lstStyle>
                    <a:p>
                      <a:endParaRPr lang="en-US"/>
                    </a:p>
                  </a:txBody>
                  <a:tcPr/>
                </a:tc>
                <a:tc hMerge="1">
                  <a:txBody>
                    <a:bodyPr/>
                    <a:lstStyle>
                      <a:extLst/>
                    </a:lstStyle>
                    <a:p>
                      <a:endParaRPr lang="en-US"/>
                    </a:p>
                  </a:txBody>
                  <a:tcPr/>
                </a:tc>
                <a:tc hMerge="1">
                  <a:txBody>
                    <a:bodyPr/>
                    <a:lstStyle>
                      <a:extLst/>
                    </a:lstStyle>
                    <a:p>
                      <a:endParaRPr lang="en-US"/>
                    </a:p>
                  </a:txBody>
                  <a:tcPr/>
                </a:tc>
                <a:tc hMerge="1">
                  <a:txBody>
                    <a:bodyPr/>
                    <a:lstStyle>
                      <a:extLst/>
                    </a:lstStyle>
                    <a:p>
                      <a:endParaRPr lang="en-US"/>
                    </a:p>
                  </a:txBody>
                  <a:tcPr/>
                </a:tc>
                <a:tc hMerge="1">
                  <a:txBody>
                    <a:bodyPr/>
                    <a:lstStyle>
                      <a:extLst/>
                    </a:lstStyle>
                    <a:p>
                      <a:endParaRPr lang="en-US"/>
                    </a:p>
                  </a:txBody>
                  <a:tcPr/>
                </a:tc>
              </a:tr>
              <a:tr h="0">
                <a:tc>
                  <a:txBody>
                    <a:bodyPr/>
                    <a:lstStyle>
                      <a:extLst/>
                    </a:lstStyle>
                    <a:p>
                      <a:pPr algn="l" fontAlgn="b"/>
                      <a:r>
                        <a:rPr lang="en-US" sz="900" u="none" strike="noStrike">
                          <a:solidFill>
                            <a:schemeClr val="tx1"/>
                          </a:solidFill>
                        </a:rPr>
                        <a:t>Revenue</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a:solidFill>
                            <a:schemeClr val="tx1"/>
                          </a:solidFill>
                        </a:rPr>
                        <a:t>$9,189 </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a:solidFill>
                            <a:schemeClr val="tx1"/>
                          </a:solidFill>
                        </a:rPr>
                        <a:t>$10,818 </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a:solidFill>
                            <a:schemeClr val="tx1"/>
                          </a:solidFill>
                        </a:rPr>
                        <a:t>$9,620 </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a:solidFill>
                            <a:schemeClr val="tx1"/>
                          </a:solidFill>
                        </a:rPr>
                        <a:t>$10,161 </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dirty="0">
                          <a:solidFill>
                            <a:schemeClr val="tx1"/>
                          </a:solidFill>
                        </a:rPr>
                        <a:t>$39,788 </a:t>
                      </a:r>
                      <a:endParaRPr lang="en-US" sz="900" b="0" i="0" u="none" strike="noStrike" dirty="0">
                        <a:solidFill>
                          <a:schemeClr val="tx1"/>
                        </a:solidFill>
                        <a:latin typeface="Arial"/>
                      </a:endParaRPr>
                    </a:p>
                  </a:txBody>
                  <a:tcPr marL="45720" marR="45720" marT="27432" marB="27432" anchor="b">
                    <a:lnT w="12700" cmpd="sng">
                      <a:solidFill>
                        <a:schemeClr val="tx1"/>
                      </a:solidFill>
                      <a:prstDash val="solid"/>
                    </a:lnT>
                  </a:tcPr>
                </a:tc>
              </a:tr>
              <a:tr h="0">
                <a:tc>
                  <a:txBody>
                    <a:bodyPr/>
                    <a:lstStyle>
                      <a:extLst/>
                    </a:lstStyle>
                    <a:p>
                      <a:pPr algn="l" fontAlgn="b"/>
                      <a:r>
                        <a:rPr lang="en-US" sz="900" u="none" strike="noStrike">
                          <a:solidFill>
                            <a:schemeClr val="tx1"/>
                          </a:solidFill>
                        </a:rPr>
                        <a:t>Gross profit</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7,720</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8,896</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8,221</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8,751</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33,588</a:t>
                      </a:r>
                      <a:endParaRPr lang="en-US" sz="900" b="0" i="0" u="none" strike="noStrike" dirty="0">
                        <a:solidFill>
                          <a:schemeClr val="tx1"/>
                        </a:solidFill>
                        <a:latin typeface="Arial"/>
                      </a:endParaRPr>
                    </a:p>
                  </a:txBody>
                  <a:tcPr marL="45720" marR="45720" marT="27432" marB="27432" anchor="b"/>
                </a:tc>
              </a:tr>
              <a:tr h="0">
                <a:tc>
                  <a:txBody>
                    <a:bodyPr/>
                    <a:lstStyle>
                      <a:extLst/>
                    </a:lstStyle>
                    <a:p>
                      <a:pPr algn="l" fontAlgn="b"/>
                      <a:r>
                        <a:rPr lang="en-US" sz="900" u="none" strike="noStrike">
                          <a:solidFill>
                            <a:schemeClr val="tx1"/>
                          </a:solidFill>
                        </a:rPr>
                        <a:t>Net income</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2,528</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3,463</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2,563</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3,700</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12,254</a:t>
                      </a:r>
                      <a:endParaRPr lang="en-US" sz="900" b="0" i="0" u="none" strike="noStrike" dirty="0">
                        <a:solidFill>
                          <a:schemeClr val="tx1"/>
                        </a:solidFill>
                        <a:latin typeface="Arial"/>
                      </a:endParaRPr>
                    </a:p>
                  </a:txBody>
                  <a:tcPr marL="45720" marR="45720" marT="27432" marB="27432" anchor="b"/>
                </a:tc>
              </a:tr>
              <a:tr h="0">
                <a:tc>
                  <a:txBody>
                    <a:bodyPr/>
                    <a:lstStyle>
                      <a:extLst/>
                    </a:lstStyle>
                    <a:p>
                      <a:pPr algn="l" fontAlgn="b"/>
                      <a:r>
                        <a:rPr lang="en-US" sz="900" u="none" strike="noStrike" dirty="0">
                          <a:solidFill>
                            <a:schemeClr val="tx1"/>
                          </a:solidFill>
                        </a:rPr>
                        <a:t>Basic earnings per share</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0.23</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0.32</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0.24</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0.34</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1.13</a:t>
                      </a:r>
                      <a:endParaRPr lang="en-US" sz="900" b="0" i="0" u="none" strike="noStrike" dirty="0">
                        <a:solidFill>
                          <a:schemeClr val="tx1"/>
                        </a:solidFill>
                        <a:latin typeface="Arial"/>
                      </a:endParaRPr>
                    </a:p>
                  </a:txBody>
                  <a:tcPr marL="45720" marR="45720" marT="27432" marB="27432" anchor="b"/>
                </a:tc>
              </a:tr>
              <a:tr h="0">
                <a:tc>
                  <a:txBody>
                    <a:bodyPr/>
                    <a:lstStyle>
                      <a:extLst/>
                    </a:lstStyle>
                    <a:p>
                      <a:pPr algn="l" fontAlgn="b"/>
                      <a:r>
                        <a:rPr lang="en-US" sz="900" u="none" strike="noStrike" dirty="0">
                          <a:solidFill>
                            <a:schemeClr val="tx1"/>
                          </a:solidFill>
                        </a:rPr>
                        <a:t>Diluted earnings per share</a:t>
                      </a:r>
                      <a:endParaRPr lang="en-US" sz="900" b="0" i="0" u="none" strike="noStrike">
                        <a:solidFill>
                          <a:schemeClr val="tx1"/>
                        </a:solidFill>
                        <a:latin typeface="Arial"/>
                      </a:endParaRPr>
                    </a:p>
                  </a:txBody>
                  <a:tcPr marL="45720" marR="45720" marT="27432" marB="27432" anchor="b">
                    <a:lnB w="12700" cap="flat" cmpd="sng" algn="ctr">
                      <a:solidFill>
                        <a:schemeClr val="tx1">
                          <a:tint val="95000"/>
                        </a:schemeClr>
                      </a:solidFill>
                      <a:prstDash val="solid"/>
                      <a:round/>
                      <a:headEnd type="none" w="med" len="med"/>
                      <a:tailEnd type="none" w="med" len="med"/>
                    </a:lnB>
                  </a:tcPr>
                </a:tc>
                <a:tc>
                  <a:txBody>
                    <a:bodyPr/>
                    <a:lstStyle>
                      <a:extLst/>
                    </a:lstStyle>
                    <a:p>
                      <a:pPr algn="r" fontAlgn="b"/>
                      <a:r>
                        <a:rPr lang="en-US" sz="900" u="none" strike="noStrike" dirty="0">
                          <a:solidFill>
                            <a:schemeClr val="tx1"/>
                          </a:solidFill>
                        </a:rPr>
                        <a:t>0.23</a:t>
                      </a:r>
                      <a:endParaRPr lang="en-US" sz="900" b="0" i="0" u="none" strike="noStrike">
                        <a:solidFill>
                          <a:schemeClr val="tx1"/>
                        </a:solidFill>
                        <a:latin typeface="Arial"/>
                      </a:endParaRPr>
                    </a:p>
                  </a:txBody>
                  <a:tcPr marL="45720" marR="45720" marT="27432" marB="27432" anchor="b">
                    <a:lnB w="12700" cap="flat" cmpd="sng" algn="ctr">
                      <a:solidFill>
                        <a:schemeClr val="tx1">
                          <a:tint val="95000"/>
                        </a:schemeClr>
                      </a:solidFill>
                      <a:prstDash val="solid"/>
                      <a:round/>
                      <a:headEnd type="none" w="med" len="med"/>
                      <a:tailEnd type="none" w="med" len="med"/>
                    </a:lnB>
                  </a:tcPr>
                </a:tc>
                <a:tc>
                  <a:txBody>
                    <a:bodyPr/>
                    <a:lstStyle>
                      <a:extLst/>
                    </a:lstStyle>
                    <a:p>
                      <a:pPr algn="r" fontAlgn="b"/>
                      <a:r>
                        <a:rPr lang="en-US" sz="900" u="none" strike="noStrike">
                          <a:solidFill>
                            <a:schemeClr val="tx1"/>
                          </a:solidFill>
                        </a:rPr>
                        <a:t>0.32</a:t>
                      </a:r>
                      <a:endParaRPr lang="en-US" sz="900" b="0" i="0" u="none" strike="noStrike">
                        <a:solidFill>
                          <a:schemeClr val="tx1"/>
                        </a:solidFill>
                        <a:latin typeface="Arial"/>
                      </a:endParaRPr>
                    </a:p>
                  </a:txBody>
                  <a:tcPr marL="45720" marR="45720" marT="27432" marB="27432" anchor="b">
                    <a:lnB w="12700" cap="flat" cmpd="sng" algn="ctr">
                      <a:solidFill>
                        <a:schemeClr val="tx1">
                          <a:tint val="95000"/>
                        </a:schemeClr>
                      </a:solidFill>
                      <a:prstDash val="solid"/>
                      <a:round/>
                      <a:headEnd type="none" w="med" len="med"/>
                      <a:tailEnd type="none" w="med" len="med"/>
                    </a:lnB>
                  </a:tcPr>
                </a:tc>
                <a:tc>
                  <a:txBody>
                    <a:bodyPr/>
                    <a:lstStyle>
                      <a:extLst/>
                    </a:lstStyle>
                    <a:p>
                      <a:pPr algn="r" fontAlgn="b"/>
                      <a:r>
                        <a:rPr lang="en-US" sz="900" u="none" strike="noStrike">
                          <a:solidFill>
                            <a:schemeClr val="tx1"/>
                          </a:solidFill>
                        </a:rPr>
                        <a:t>0.23</a:t>
                      </a:r>
                      <a:endParaRPr lang="en-US" sz="900" b="0" i="0" u="none" strike="noStrike">
                        <a:solidFill>
                          <a:schemeClr val="tx1"/>
                        </a:solidFill>
                        <a:latin typeface="Arial"/>
                      </a:endParaRPr>
                    </a:p>
                  </a:txBody>
                  <a:tcPr marL="45720" marR="45720" marT="27432" marB="27432" anchor="b">
                    <a:lnB w="12700" cap="flat" cmpd="sng" algn="ctr">
                      <a:solidFill>
                        <a:schemeClr val="tx1">
                          <a:tint val="95000"/>
                        </a:schemeClr>
                      </a:solidFill>
                      <a:prstDash val="solid"/>
                      <a:round/>
                      <a:headEnd type="none" w="med" len="med"/>
                      <a:tailEnd type="none" w="med" len="med"/>
                    </a:lnB>
                  </a:tcPr>
                </a:tc>
                <a:tc>
                  <a:txBody>
                    <a:bodyPr/>
                    <a:lstStyle>
                      <a:extLst/>
                    </a:lstStyle>
                    <a:p>
                      <a:pPr algn="r" fontAlgn="b"/>
                      <a:r>
                        <a:rPr lang="en-US" sz="900" u="none" strike="noStrike">
                          <a:solidFill>
                            <a:schemeClr val="tx1"/>
                          </a:solidFill>
                        </a:rPr>
                        <a:t>0.34</a:t>
                      </a:r>
                      <a:endParaRPr lang="en-US" sz="900" b="0" i="0" u="none" strike="noStrike">
                        <a:solidFill>
                          <a:schemeClr val="tx1"/>
                        </a:solidFill>
                        <a:latin typeface="Arial"/>
                      </a:endParaRPr>
                    </a:p>
                  </a:txBody>
                  <a:tcPr marL="45720" marR="45720" marT="27432" marB="27432" anchor="b">
                    <a:lnB w="12700" cap="flat" cmpd="sng" algn="ctr">
                      <a:solidFill>
                        <a:schemeClr val="tx1">
                          <a:tint val="95000"/>
                        </a:schemeClr>
                      </a:solidFill>
                      <a:prstDash val="solid"/>
                      <a:round/>
                      <a:headEnd type="none" w="med" len="med"/>
                      <a:tailEnd type="none" w="med" len="med"/>
                    </a:lnB>
                  </a:tcPr>
                </a:tc>
                <a:tc>
                  <a:txBody>
                    <a:bodyPr/>
                    <a:lstStyle>
                      <a:extLst/>
                    </a:lstStyle>
                    <a:p>
                      <a:pPr algn="r" fontAlgn="b"/>
                      <a:r>
                        <a:rPr lang="en-US" sz="900" u="none" strike="noStrike" dirty="0">
                          <a:solidFill>
                            <a:schemeClr val="tx1"/>
                          </a:solidFill>
                        </a:rPr>
                        <a:t>1.12</a:t>
                      </a:r>
                      <a:endParaRPr lang="en-US" sz="900" b="0" i="0" u="none" strike="noStrike" dirty="0">
                        <a:solidFill>
                          <a:schemeClr val="tx1"/>
                        </a:solidFill>
                        <a:latin typeface="Arial"/>
                      </a:endParaRPr>
                    </a:p>
                  </a:txBody>
                  <a:tcPr marL="45720" marR="45720" marT="27432" marB="27432" anchor="b">
                    <a:lnB w="12700" cap="flat" cmpd="sng" algn="ctr">
                      <a:solidFill>
                        <a:schemeClr val="tx1">
                          <a:tint val="95000"/>
                        </a:schemeClr>
                      </a:solidFill>
                      <a:prstDash val="solid"/>
                      <a:round/>
                      <a:headEnd type="none" w="med" len="med"/>
                      <a:tailEnd type="none" w="med" len="med"/>
                    </a:lnB>
                  </a:tcPr>
                </a:tc>
              </a:tr>
              <a:tr h="0">
                <a:tc gridSpan="6">
                  <a:txBody>
                    <a:bodyPr/>
                    <a:lstStyle>
                      <a:extLst/>
                    </a:lstStyle>
                    <a:p>
                      <a:pPr marL="173038" indent="-173038" latinLnBrk="0">
                        <a:buAutoNum type="arabicParenBoth"/>
                      </a:pPr>
                      <a:endParaRPr lang="en-US" sz="800" kern="1200" dirty="0" smtClean="0">
                        <a:ea typeface="+mn-ea"/>
                        <a:cs typeface="+mn-cs"/>
                      </a:endParaRPr>
                    </a:p>
                    <a:p>
                      <a:pPr marL="173038" indent="-173038" latinLnBrk="0">
                        <a:buAutoNum type="arabicParenBoth"/>
                      </a:pPr>
                      <a:r>
                        <a:rPr lang="en-US" sz="800" kern="1200" dirty="0" smtClean="0">
                          <a:ea typeface="+mn-ea"/>
                          <a:cs typeface="+mn-cs"/>
                        </a:rPr>
                        <a:t>Includes charges totaling $750 million (pre-tax) related to the </a:t>
                      </a:r>
                      <a:r>
                        <a:rPr lang="en-US" sz="800" kern="1200" dirty="0" err="1" smtClean="0">
                          <a:ea typeface="+mn-ea"/>
                          <a:cs typeface="+mn-cs"/>
                        </a:rPr>
                        <a:t>Fabrikam</a:t>
                      </a:r>
                      <a:r>
                        <a:rPr lang="en-US" sz="800" kern="1200" dirty="0" smtClean="0">
                          <a:ea typeface="+mn-ea"/>
                          <a:cs typeface="+mn-cs"/>
                        </a:rPr>
                        <a:t> settlement and $1.15 billion in impairments of investments. </a:t>
                      </a:r>
                      <a:endParaRPr lang="en-US" sz="1800" kern="1200" dirty="0" smtClean="0">
                        <a:ea typeface="+mn-ea"/>
                        <a:cs typeface="+mn-cs"/>
                      </a:endParaRPr>
                    </a:p>
                    <a:p>
                      <a:pPr marL="173038" indent="-173038" latinLnBrk="0">
                        <a:buAutoNum type="arabicParenBoth"/>
                      </a:pPr>
                      <a:r>
                        <a:rPr lang="en-US" sz="800" kern="1200" dirty="0" smtClean="0">
                          <a:ea typeface="+mn-ea"/>
                          <a:cs typeface="+mn-cs"/>
                        </a:rPr>
                        <a:t>Includes stock-based compensation charges totaling $2.2 billion for the employee stock option transfer program. </a:t>
                      </a:r>
                    </a:p>
                    <a:p>
                      <a:pPr marL="173038" indent="-173038" latinLnBrk="0">
                        <a:buAutoNum type="arabicParenBoth"/>
                      </a:pPr>
                      <a:r>
                        <a:rPr lang="en-US" sz="800" kern="1200" dirty="0" smtClean="0">
                          <a:ea typeface="+mn-ea"/>
                          <a:cs typeface="+mn-cs"/>
                        </a:rPr>
                        <a:t>Includes charges totaling $756 million (pre-tax) related to </a:t>
                      </a:r>
                      <a:r>
                        <a:rPr lang="en-US" sz="800" kern="1200" dirty="0" err="1" smtClean="0">
                          <a:ea typeface="+mn-ea"/>
                          <a:cs typeface="+mn-cs"/>
                        </a:rPr>
                        <a:t>Contoso</a:t>
                      </a:r>
                      <a:r>
                        <a:rPr lang="en-US" sz="800" kern="1200" dirty="0" smtClean="0">
                          <a:ea typeface="+mn-ea"/>
                          <a:cs typeface="+mn-cs"/>
                        </a:rPr>
                        <a:t> subsidiaries and other matters.</a:t>
                      </a:r>
                    </a:p>
                    <a:p>
                      <a:pPr algn="l" fontAlgn="b"/>
                      <a:endParaRPr lang="en-US" sz="900" b="0" i="0" u="none" strike="noStrike" dirty="0">
                        <a:solidFill>
                          <a:schemeClr val="tx1"/>
                        </a:solidFill>
                        <a:latin typeface="Arial"/>
                      </a:endParaRPr>
                    </a:p>
                  </a:txBody>
                  <a:tcPr marL="45720" marR="45720" marT="27432" marB="27432" anchor="b">
                    <a:lnT w="12700" cap="flat" cmpd="sng" algn="ctr">
                      <a:solidFill>
                        <a:schemeClr val="tx1">
                          <a:tint val="95000"/>
                        </a:schemeClr>
                      </a:solidFill>
                      <a:prstDash val="solid"/>
                      <a:round/>
                      <a:headEnd type="none" w="med" len="med"/>
                      <a:tailEnd type="none" w="med" len="med"/>
                    </a:lnT>
                    <a:lnB w="12700" cmpd="sng">
                      <a:noFill/>
                    </a:lnB>
                    <a:noFill/>
                  </a:tcPr>
                </a:tc>
                <a:tc hMerge="1">
                  <a:txBody>
                    <a:bodyPr/>
                    <a:lstStyle>
                      <a:extLst/>
                    </a:lstStyle>
                    <a:p>
                      <a:pPr algn="r" fontAlgn="b"/>
                      <a:endParaRPr lang="en-US" sz="900" b="0" i="0" u="none" strike="noStrike">
                        <a:solidFill>
                          <a:schemeClr val="tx1"/>
                        </a:solidFill>
                        <a:latin typeface="Arial"/>
                      </a:endParaRPr>
                    </a:p>
                  </a:txBody>
                  <a:tcPr marL="9525" marR="9525" marT="9525" anchor="b"/>
                </a:tc>
                <a:tc hMerge="1">
                  <a:txBody>
                    <a:bodyPr/>
                    <a:lstStyle>
                      <a:extLst/>
                    </a:lstStyle>
                    <a:p>
                      <a:pPr algn="r" fontAlgn="b"/>
                      <a:endParaRPr lang="en-US" sz="900" b="0" i="0" u="none" strike="noStrike">
                        <a:solidFill>
                          <a:schemeClr val="tx1"/>
                        </a:solidFill>
                        <a:latin typeface="Arial"/>
                      </a:endParaRPr>
                    </a:p>
                  </a:txBody>
                  <a:tcPr marL="9525" marR="9525" marT="9525" anchor="b"/>
                </a:tc>
                <a:tc hMerge="1">
                  <a:txBody>
                    <a:bodyPr/>
                    <a:lstStyle>
                      <a:extLst/>
                    </a:lstStyle>
                    <a:p>
                      <a:pPr algn="r" fontAlgn="b"/>
                      <a:endParaRPr lang="en-US" sz="900" b="0" i="0" u="none" strike="noStrike" dirty="0">
                        <a:solidFill>
                          <a:schemeClr val="tx1"/>
                        </a:solidFill>
                        <a:latin typeface="Arial"/>
                      </a:endParaRPr>
                    </a:p>
                  </a:txBody>
                  <a:tcPr marL="9525" marR="9525" marT="9525" anchor="b"/>
                </a:tc>
                <a:tc hMerge="1">
                  <a:txBody>
                    <a:bodyPr/>
                    <a:lstStyle>
                      <a:extLst/>
                    </a:lstStyle>
                    <a:p>
                      <a:pPr algn="r" fontAlgn="b"/>
                      <a:endParaRPr lang="en-US" sz="900" b="0" i="0" u="none" strike="noStrike" dirty="0">
                        <a:solidFill>
                          <a:schemeClr val="tx1"/>
                        </a:solidFill>
                        <a:latin typeface="Arial"/>
                      </a:endParaRPr>
                    </a:p>
                  </a:txBody>
                  <a:tcPr marL="9525" marR="9525" marT="9525" anchor="b"/>
                </a:tc>
                <a:tc hMerge="1">
                  <a:txBody>
                    <a:bodyPr/>
                    <a:lstStyle>
                      <a:extLst/>
                    </a:lstStyle>
                    <a:p>
                      <a:pPr algn="r" fontAlgn="b"/>
                      <a:endParaRPr lang="en-US" sz="900" b="0" i="0" u="none" strike="noStrike" dirty="0">
                        <a:solidFill>
                          <a:schemeClr val="tx1"/>
                        </a:solidFill>
                        <a:latin typeface="Arial"/>
                      </a:endParaRPr>
                    </a:p>
                  </a:txBody>
                  <a:tcPr marL="9525" marR="9525" marT="9525" anchor="b"/>
                </a:tc>
              </a:tr>
            </a:tbl>
          </a:graphicData>
        </a:graphic>
      </p:graphicFrame>
      <p:sp>
        <p:nvSpPr>
          <p:cNvPr id="5" name="Rectangle 5"/>
          <p:cNvSpPr>
            <a:spLocks noGrp="1"/>
          </p:cNvSpPr>
          <p:nvPr>
            <p:ph type="body" sz="quarter" idx="14"/>
          </p:nvPr>
        </p:nvSpPr>
        <p:spPr/>
        <p:txBody>
          <a:bodyPr>
            <a:normAutofit fontScale="47500" lnSpcReduction="20000"/>
          </a:bodyPr>
          <a:lstStyle>
            <a:extLst/>
          </a:lstStyle>
          <a:p>
            <a:r>
              <a:rPr lang="en-US" dirty="0" smtClean="0"/>
              <a:t>Market Risk</a:t>
            </a:r>
            <a:endParaRPr lang="en-US" dirty="0"/>
          </a:p>
        </p:txBody>
      </p:sp>
      <p:graphicFrame>
        <p:nvGraphicFramePr>
          <p:cNvPr id="16" name="Content Placeholder 15"/>
          <p:cNvGraphicFramePr>
            <a:graphicFrameLocks noGrp="1"/>
          </p:cNvGraphicFramePr>
          <p:nvPr>
            <p:ph sz="quarter" idx="16"/>
          </p:nvPr>
        </p:nvGraphicFramePr>
        <p:xfrm>
          <a:off x="304800" y="609600"/>
          <a:ext cx="3962400" cy="1728788"/>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7"/>
          <p:cNvSpPr>
            <a:spLocks noGrp="1"/>
          </p:cNvSpPr>
          <p:nvPr>
            <p:ph type="body" sz="quarter" idx="17"/>
          </p:nvPr>
        </p:nvSpPr>
        <p:spPr/>
        <p:txBody>
          <a:bodyPr>
            <a:normAutofit fontScale="47500" lnSpcReduction="20000"/>
          </a:bodyPr>
          <a:lstStyle>
            <a:extLst/>
          </a:lstStyle>
          <a:p>
            <a:r>
              <a:rPr lang="en-US" dirty="0" smtClean="0"/>
              <a:t>Fiscal Year 2004 </a:t>
            </a:r>
            <a:endParaRPr lang="en-US" dirty="0"/>
          </a:p>
        </p:txBody>
      </p:sp>
      <p:graphicFrame>
        <p:nvGraphicFramePr>
          <p:cNvPr id="13" name="Content Placeholder 12"/>
          <p:cNvGraphicFramePr>
            <a:graphicFrameLocks noGrp="1"/>
          </p:cNvGraphicFramePr>
          <p:nvPr>
            <p:ph sz="quarter" idx="18"/>
          </p:nvPr>
        </p:nvGraphicFramePr>
        <p:xfrm>
          <a:off x="301625" y="2570163"/>
          <a:ext cx="3962400" cy="1727200"/>
        </p:xfrm>
        <a:graphic>
          <a:graphicData uri="http://schemas.openxmlformats.org/drawingml/2006/chart">
            <c:chart xmlns:c="http://schemas.openxmlformats.org/drawingml/2006/chart" xmlns:r="http://schemas.openxmlformats.org/officeDocument/2006/relationships" r:id="rId4"/>
          </a:graphicData>
        </a:graphic>
      </p:graphicFrame>
      <p:sp>
        <p:nvSpPr>
          <p:cNvPr id="9" name="Rectangle 9"/>
          <p:cNvSpPr>
            <a:spLocks noGrp="1"/>
          </p:cNvSpPr>
          <p:nvPr>
            <p:ph type="body" sz="quarter" idx="19"/>
          </p:nvPr>
        </p:nvSpPr>
        <p:spPr/>
        <p:txBody>
          <a:bodyPr>
            <a:normAutofit fontScale="47500" lnSpcReduction="20000"/>
          </a:bodyPr>
          <a:lstStyle>
            <a:extLst/>
          </a:lstStyle>
          <a:p>
            <a:endParaRPr lang="en-US"/>
          </a:p>
        </p:txBody>
      </p:sp>
      <p:graphicFrame>
        <p:nvGraphicFramePr>
          <p:cNvPr id="15" name="Content Placeholder 14"/>
          <p:cNvGraphicFramePr>
            <a:graphicFrameLocks noGrp="1"/>
          </p:cNvGraphicFramePr>
          <p:nvPr>
            <p:ph sz="quarter" idx="20"/>
          </p:nvPr>
        </p:nvGraphicFramePr>
        <p:xfrm>
          <a:off x="304800" y="4519613"/>
          <a:ext cx="3962400" cy="1728787"/>
        </p:xfrm>
        <a:graphic>
          <a:graphicData uri="http://schemas.openxmlformats.org/drawingml/2006/chart">
            <c:chart xmlns:c="http://schemas.openxmlformats.org/drawingml/2006/chart" xmlns:r="http://schemas.openxmlformats.org/officeDocument/2006/relationships" r:id="rId5"/>
          </a:graphicData>
        </a:graphic>
      </p:graphicFrame>
      <p:sp>
        <p:nvSpPr>
          <p:cNvPr id="12" name="TextBox 11"/>
          <p:cNvSpPr txBox="1"/>
          <p:nvPr/>
        </p:nvSpPr>
        <p:spPr>
          <a:xfrm>
            <a:off x="228600" y="228600"/>
            <a:ext cx="228600" cy="523220"/>
          </a:xfrm>
          <a:prstGeom prst="rect">
            <a:avLst/>
          </a:prstGeom>
          <a:noFill/>
        </p:spPr>
        <p:txBody>
          <a:bodyPr wrap="square" rtlCol="0">
            <a:spAutoFit/>
          </a:bodyPr>
          <a:lstStyle/>
          <a:p>
            <a:r>
              <a:rPr lang="en-US" sz="2800" dirty="0" smtClean="0">
                <a:solidFill>
                  <a:schemeClr val="bg1"/>
                </a:solidFill>
                <a:latin typeface="Aharoni" pitchFamily="2" charset="-79"/>
                <a:cs typeface="Aharoni" pitchFamily="2" charset="-79"/>
              </a:rPr>
              <a:t>1</a:t>
            </a:r>
            <a:endParaRPr lang="en-US" sz="2800" dirty="0">
              <a:solidFill>
                <a:schemeClr val="bg1"/>
              </a:solidFill>
              <a:latin typeface="Aharoni" pitchFamily="2" charset="-79"/>
              <a:cs typeface="Aharoni" pitchFamily="2" charset="-79"/>
            </a:endParaRPr>
          </a:p>
        </p:txBody>
      </p:sp>
      <p:sp>
        <p:nvSpPr>
          <p:cNvPr id="17" name="TextBox 16"/>
          <p:cNvSpPr txBox="1"/>
          <p:nvPr/>
        </p:nvSpPr>
        <p:spPr>
          <a:xfrm>
            <a:off x="4419600" y="238780"/>
            <a:ext cx="228600" cy="523220"/>
          </a:xfrm>
          <a:prstGeom prst="rect">
            <a:avLst/>
          </a:prstGeom>
          <a:noFill/>
        </p:spPr>
        <p:txBody>
          <a:bodyPr wrap="square" rtlCol="0">
            <a:spAutoFit/>
          </a:bodyPr>
          <a:lstStyle/>
          <a:p>
            <a:r>
              <a:rPr lang="en-US" sz="2800" dirty="0" smtClean="0">
                <a:solidFill>
                  <a:schemeClr val="bg1"/>
                </a:solidFill>
                <a:latin typeface="Aharoni" pitchFamily="2" charset="-79"/>
                <a:cs typeface="Aharoni" pitchFamily="2" charset="-79"/>
              </a:rPr>
              <a:t>4</a:t>
            </a:r>
            <a:endParaRPr lang="en-US" sz="2800" dirty="0">
              <a:solidFill>
                <a:schemeClr val="bg1"/>
              </a:solidFill>
              <a:latin typeface="Aharoni" pitchFamily="2" charset="-79"/>
              <a:cs typeface="Aharoni" pitchFamily="2" charset="-79"/>
            </a:endParaRPr>
          </a:p>
        </p:txBody>
      </p:sp>
      <p:sp>
        <p:nvSpPr>
          <p:cNvPr id="18" name="TextBox 17"/>
          <p:cNvSpPr txBox="1"/>
          <p:nvPr/>
        </p:nvSpPr>
        <p:spPr>
          <a:xfrm>
            <a:off x="228600" y="2133600"/>
            <a:ext cx="228600" cy="523220"/>
          </a:xfrm>
          <a:prstGeom prst="rect">
            <a:avLst/>
          </a:prstGeom>
          <a:noFill/>
        </p:spPr>
        <p:txBody>
          <a:bodyPr wrap="square" rtlCol="0">
            <a:spAutoFit/>
          </a:bodyPr>
          <a:lstStyle/>
          <a:p>
            <a:r>
              <a:rPr lang="en-US" sz="2800" dirty="0" smtClean="0">
                <a:solidFill>
                  <a:schemeClr val="bg1"/>
                </a:solidFill>
                <a:latin typeface="Aharoni" pitchFamily="2" charset="-79"/>
                <a:cs typeface="Aharoni" pitchFamily="2" charset="-79"/>
              </a:rPr>
              <a:t>2</a:t>
            </a:r>
            <a:endParaRPr lang="en-US" sz="2800" dirty="0">
              <a:solidFill>
                <a:schemeClr val="bg1"/>
              </a:solidFill>
              <a:latin typeface="Aharoni" pitchFamily="2" charset="-79"/>
              <a:cs typeface="Aharoni" pitchFamily="2" charset="-79"/>
            </a:endParaRPr>
          </a:p>
        </p:txBody>
      </p:sp>
      <p:sp>
        <p:nvSpPr>
          <p:cNvPr id="19" name="TextBox 18"/>
          <p:cNvSpPr txBox="1"/>
          <p:nvPr/>
        </p:nvSpPr>
        <p:spPr>
          <a:xfrm>
            <a:off x="228600" y="4114800"/>
            <a:ext cx="228600" cy="523220"/>
          </a:xfrm>
          <a:prstGeom prst="rect">
            <a:avLst/>
          </a:prstGeom>
          <a:noFill/>
        </p:spPr>
        <p:txBody>
          <a:bodyPr wrap="square" rtlCol="0">
            <a:spAutoFit/>
          </a:bodyPr>
          <a:lstStyle/>
          <a:p>
            <a:r>
              <a:rPr lang="en-US" sz="2800" dirty="0" smtClean="0">
                <a:solidFill>
                  <a:schemeClr val="bg1"/>
                </a:solidFill>
                <a:latin typeface="Aharoni" pitchFamily="2" charset="-79"/>
                <a:cs typeface="Aharoni" pitchFamily="2" charset="-79"/>
              </a:rPr>
              <a:t>3</a:t>
            </a:r>
            <a:endParaRPr lang="en-US" sz="2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0"/>
          <p:cNvSpPr/>
          <p:nvPr/>
        </p:nvSpPr>
        <p:spPr>
          <a:xfrm>
            <a:off x="8610600" y="0"/>
            <a:ext cx="533400" cy="6858000"/>
          </a:xfrm>
          <a:prstGeom prst="rect">
            <a:avLst/>
          </a:prstGeom>
          <a:solidFill>
            <a:schemeClr val="accent4"/>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a:solidFill>
                <a:prstClr val="black"/>
              </a:solidFill>
            </a:endParaRPr>
          </a:p>
        </p:txBody>
      </p:sp>
      <p:sp>
        <p:nvSpPr>
          <p:cNvPr id="15" name="Rectangle 2"/>
          <p:cNvSpPr>
            <a:spLocks noGrp="1"/>
          </p:cNvSpPr>
          <p:nvPr>
            <p:ph type="title"/>
          </p:nvPr>
        </p:nvSpPr>
        <p:spPr>
          <a:xfrm rot="5400000">
            <a:off x="5607543" y="3016744"/>
            <a:ext cx="6553201" cy="519713"/>
          </a:xfrm>
        </p:spPr>
        <p:txBody>
          <a:bodyPr>
            <a:normAutofit/>
          </a:bodyPr>
          <a:lstStyle>
            <a:extLst/>
          </a:lstStyle>
          <a:p>
            <a:r>
              <a:rPr lang="en-US" sz="2800" dirty="0" smtClean="0">
                <a:solidFill>
                  <a:schemeClr val="bg1"/>
                </a:solidFill>
                <a:latin typeface="Book Antiqua" pitchFamily="18" charset="0"/>
              </a:rPr>
              <a:t>Market Summary Analysis</a:t>
            </a:r>
            <a:endParaRPr lang="en-US" sz="2800" dirty="0">
              <a:solidFill>
                <a:schemeClr val="bg1"/>
              </a:solidFill>
              <a:latin typeface="Book Antiqua" pitchFamily="18" charset="0"/>
            </a:endParaRPr>
          </a:p>
        </p:txBody>
      </p:sp>
      <p:sp>
        <p:nvSpPr>
          <p:cNvPr id="30" name="Rectangle 5"/>
          <p:cNvSpPr>
            <a:spLocks noGrp="1"/>
          </p:cNvSpPr>
          <p:nvPr>
            <p:ph type="body" sz="quarter" idx="13"/>
          </p:nvPr>
        </p:nvSpPr>
        <p:spPr/>
        <p:txBody>
          <a:bodyPr>
            <a:normAutofit fontScale="47500" lnSpcReduction="20000"/>
          </a:bodyPr>
          <a:lstStyle>
            <a:extLst/>
          </a:lstStyle>
          <a:p>
            <a:r>
              <a:rPr lang="en-US" dirty="0" smtClean="0"/>
              <a:t>1</a:t>
            </a:r>
            <a:r>
              <a:rPr lang="en-US" baseline="30000" dirty="0" smtClean="0"/>
              <a:t>st</a:t>
            </a:r>
            <a:r>
              <a:rPr lang="en-US" dirty="0" smtClean="0"/>
              <a:t> Year Sales Figures</a:t>
            </a:r>
            <a:endParaRPr lang="en-US" dirty="0"/>
          </a:p>
        </p:txBody>
      </p:sp>
      <p:graphicFrame>
        <p:nvGraphicFramePr>
          <p:cNvPr id="12" name="Content Placeholder 11"/>
          <p:cNvGraphicFramePr>
            <a:graphicFrameLocks noGrp="1"/>
          </p:cNvGraphicFramePr>
          <p:nvPr>
            <p:ph sz="quarter" idx="15"/>
          </p:nvPr>
        </p:nvGraphicFramePr>
        <p:xfrm>
          <a:off x="304800" y="609600"/>
          <a:ext cx="3962400" cy="5638800"/>
        </p:xfrm>
        <a:graphic>
          <a:graphicData uri="http://schemas.openxmlformats.org/drawingml/2006/chart">
            <c:chart xmlns:c="http://schemas.openxmlformats.org/drawingml/2006/chart" xmlns:r="http://schemas.openxmlformats.org/officeDocument/2006/relationships" r:id="rId3"/>
          </a:graphicData>
        </a:graphic>
      </p:graphicFrame>
      <p:sp>
        <p:nvSpPr>
          <p:cNvPr id="16" name="Rectangle 3"/>
          <p:cNvSpPr>
            <a:spLocks noGrp="1"/>
          </p:cNvSpPr>
          <p:nvPr>
            <p:ph type="body" sz="quarter" idx="16"/>
          </p:nvPr>
        </p:nvSpPr>
        <p:spPr>
          <a:prstGeom prst="rect">
            <a:avLst/>
          </a:prstGeom>
        </p:spPr>
        <p:txBody>
          <a:bodyPr>
            <a:normAutofit fontScale="47500" lnSpcReduction="20000"/>
          </a:bodyPr>
          <a:lstStyle>
            <a:extLst/>
          </a:lstStyle>
          <a:p>
            <a:r>
              <a:rPr lang="en-US" dirty="0" smtClean="0"/>
              <a:t>Market Distribution</a:t>
            </a:r>
            <a:endParaRPr lang="en-US" dirty="0"/>
          </a:p>
        </p:txBody>
      </p:sp>
      <p:graphicFrame>
        <p:nvGraphicFramePr>
          <p:cNvPr id="13" name="Content Placeholder 12"/>
          <p:cNvGraphicFramePr>
            <a:graphicFrameLocks noGrp="1"/>
          </p:cNvGraphicFramePr>
          <p:nvPr>
            <p:ph sz="quarter" idx="17"/>
          </p:nvPr>
        </p:nvGraphicFramePr>
        <p:xfrm>
          <a:off x="4419600" y="609600"/>
          <a:ext cx="3962400" cy="2706688"/>
        </p:xfrm>
        <a:graphic>
          <a:graphicData uri="http://schemas.openxmlformats.org/drawingml/2006/chart">
            <c:chart xmlns:c="http://schemas.openxmlformats.org/drawingml/2006/chart" xmlns:r="http://schemas.openxmlformats.org/officeDocument/2006/relationships" r:id="rId4"/>
          </a:graphicData>
        </a:graphic>
      </p:graphicFrame>
      <p:sp>
        <p:nvSpPr>
          <p:cNvPr id="23" name="Rectangle 60"/>
          <p:cNvSpPr>
            <a:spLocks noGrp="1"/>
          </p:cNvSpPr>
          <p:nvPr>
            <p:ph type="body" sz="quarter" idx="18"/>
          </p:nvPr>
        </p:nvSpPr>
        <p:spPr/>
        <p:txBody>
          <a:bodyPr>
            <a:normAutofit fontScale="47500" lnSpcReduction="20000"/>
          </a:bodyPr>
          <a:lstStyle>
            <a:extLst/>
          </a:lstStyle>
          <a:p>
            <a:r>
              <a:rPr lang="en-US" dirty="0" smtClean="0"/>
              <a:t>Financial Summary</a:t>
            </a:r>
            <a:endParaRPr lang="en-US" dirty="0"/>
          </a:p>
        </p:txBody>
      </p:sp>
      <p:sp>
        <p:nvSpPr>
          <p:cNvPr id="27" name="Rectangle 6"/>
          <p:cNvSpPr>
            <a:spLocks noGrp="1"/>
          </p:cNvSpPr>
          <p:nvPr>
            <p:ph sz="quarter" idx="19"/>
          </p:nvPr>
        </p:nvSpPr>
        <p:spPr>
          <a:prstGeom prst="rect">
            <a:avLst/>
          </a:prstGeom>
        </p:spPr>
        <p:txBody>
          <a:bodyPr>
            <a:normAutofit fontScale="62500" lnSpcReduction="20000"/>
          </a:bodyPr>
          <a:lstStyle>
            <a:extLst/>
          </a:lstStyle>
          <a:p>
            <a:r>
              <a:rPr lang="en-US" dirty="0" smtClean="0"/>
              <a:t>Our perennial 3</a:t>
            </a:r>
            <a:r>
              <a:rPr lang="en-US" baseline="30000" dirty="0" smtClean="0"/>
              <a:t>rd</a:t>
            </a:r>
            <a:r>
              <a:rPr lang="en-US" dirty="0" smtClean="0"/>
              <a:t> Quarter boost was larger than expected contributing to an exceptionally strong year. Distribution of sales across the geographic markets looks fairly steady.  </a:t>
            </a:r>
          </a:p>
          <a:p>
            <a:endParaRPr lang="en-US" dirty="0" smtClean="0"/>
          </a:p>
          <a:p>
            <a:r>
              <a:rPr lang="en-US" dirty="0" smtClean="0"/>
              <a:t>Our new product line, released this year, is early in its adoption phase. We expect to see substantial revenue contribution from these products over the next two years. </a:t>
            </a:r>
          </a:p>
          <a:p>
            <a:endParaRPr lang="en-US" dirty="0" smtClean="0"/>
          </a:p>
        </p:txBody>
      </p:sp>
      <p:sp>
        <p:nvSpPr>
          <p:cNvPr id="21" name="Rectangle 10"/>
          <p:cNvSpPr/>
          <p:nvPr/>
        </p:nvSpPr>
        <p:spPr>
          <a:xfrm>
            <a:off x="0" y="0"/>
            <a:ext cx="76200" cy="6858000"/>
          </a:xfrm>
          <a:prstGeom prst="rect">
            <a:avLst/>
          </a:prstGeom>
          <a:solidFill>
            <a:schemeClr val="accent4"/>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a:solidFill>
                <a:prstClr val="black"/>
              </a:solidFill>
            </a:endParaRPr>
          </a:p>
        </p:txBody>
      </p:sp>
      <p:sp>
        <p:nvSpPr>
          <p:cNvPr id="11" name="TextBox 10"/>
          <p:cNvSpPr txBox="1"/>
          <p:nvPr/>
        </p:nvSpPr>
        <p:spPr>
          <a:xfrm>
            <a:off x="304800" y="228600"/>
            <a:ext cx="228600" cy="523220"/>
          </a:xfrm>
          <a:prstGeom prst="rect">
            <a:avLst/>
          </a:prstGeom>
          <a:noFill/>
        </p:spPr>
        <p:txBody>
          <a:bodyPr wrap="square" rtlCol="0">
            <a:spAutoFit/>
          </a:bodyPr>
          <a:lstStyle/>
          <a:p>
            <a:r>
              <a:rPr lang="en-US" sz="2800" dirty="0" smtClean="0">
                <a:solidFill>
                  <a:schemeClr val="bg1"/>
                </a:solidFill>
                <a:latin typeface="Aharoni" pitchFamily="2" charset="-79"/>
                <a:cs typeface="Aharoni" pitchFamily="2" charset="-79"/>
              </a:rPr>
              <a:t>5</a:t>
            </a:r>
            <a:endParaRPr lang="en-US" sz="2800" dirty="0">
              <a:solidFill>
                <a:schemeClr val="bg1"/>
              </a:solidFill>
              <a:latin typeface="Aharoni" pitchFamily="2" charset="-79"/>
              <a:cs typeface="Aharoni" pitchFamily="2" charset="-79"/>
            </a:endParaRPr>
          </a:p>
        </p:txBody>
      </p:sp>
      <p:sp>
        <p:nvSpPr>
          <p:cNvPr id="14" name="TextBox 13"/>
          <p:cNvSpPr txBox="1"/>
          <p:nvPr/>
        </p:nvSpPr>
        <p:spPr>
          <a:xfrm>
            <a:off x="4419600" y="228600"/>
            <a:ext cx="228600" cy="523220"/>
          </a:xfrm>
          <a:prstGeom prst="rect">
            <a:avLst/>
          </a:prstGeom>
          <a:noFill/>
        </p:spPr>
        <p:txBody>
          <a:bodyPr wrap="square" rtlCol="0">
            <a:spAutoFit/>
          </a:bodyPr>
          <a:lstStyle/>
          <a:p>
            <a:r>
              <a:rPr lang="en-US" sz="2800" dirty="0" smtClean="0">
                <a:solidFill>
                  <a:schemeClr val="bg1"/>
                </a:solidFill>
                <a:latin typeface="Aharoni" pitchFamily="2" charset="-79"/>
                <a:cs typeface="Aharoni" pitchFamily="2" charset="-79"/>
              </a:rPr>
              <a:t>6</a:t>
            </a:r>
            <a:endParaRPr lang="en-US" sz="2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0"/>
          <p:cNvSpPr/>
          <p:nvPr/>
        </p:nvSpPr>
        <p:spPr>
          <a:xfrm>
            <a:off x="8610600" y="0"/>
            <a:ext cx="533400" cy="6858000"/>
          </a:xfrm>
          <a:prstGeom prst="rect">
            <a:avLst/>
          </a:prstGeom>
          <a:solidFill>
            <a:srgbClr val="848058"/>
          </a:solidFill>
          <a:ln w="25400" cap="rnd" cmpd="sng" algn="ctr">
            <a:noFill/>
            <a:prstDash val="solid"/>
          </a:ln>
          <a:effectLst/>
        </p:spPr>
        <p:txBody>
          <a:bodyPr anchor="ctr"/>
          <a:lstStyle>
            <a:extLs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entury Gothic"/>
              <a:ea typeface="+mn-ea"/>
              <a:cs typeface="+mn-cs"/>
            </a:endParaRPr>
          </a:p>
        </p:txBody>
      </p:sp>
      <p:sp>
        <p:nvSpPr>
          <p:cNvPr id="2" name="Rectangle 2"/>
          <p:cNvSpPr>
            <a:spLocks noGrp="1"/>
          </p:cNvSpPr>
          <p:nvPr>
            <p:ph type="title"/>
          </p:nvPr>
        </p:nvSpPr>
        <p:spPr>
          <a:xfrm rot="5400000">
            <a:off x="5410200" y="3200400"/>
            <a:ext cx="6858000" cy="457200"/>
          </a:xfrm>
        </p:spPr>
        <p:txBody>
          <a:bodyPr>
            <a:noAutofit/>
          </a:bodyPr>
          <a:lstStyle>
            <a:extLst/>
          </a:lstStyle>
          <a:p>
            <a:r>
              <a:rPr lang="en-US" sz="2800" cap="all" dirty="0">
                <a:solidFill>
                  <a:schemeClr val="bg1"/>
                </a:solidFill>
                <a:latin typeface="Book Antiqua" pitchFamily="18" charset="0"/>
              </a:rPr>
              <a:t>Business Summary</a:t>
            </a:r>
          </a:p>
        </p:txBody>
      </p:sp>
      <p:sp>
        <p:nvSpPr>
          <p:cNvPr id="3" name="Rectangle 3"/>
          <p:cNvSpPr>
            <a:spLocks noGrp="1"/>
          </p:cNvSpPr>
          <p:nvPr>
            <p:ph type="body" sz="quarter" idx="13"/>
          </p:nvPr>
        </p:nvSpPr>
        <p:spPr/>
        <p:txBody>
          <a:bodyPr>
            <a:normAutofit fontScale="47500" lnSpcReduction="20000"/>
          </a:bodyPr>
          <a:lstStyle>
            <a:extLst/>
          </a:lstStyle>
          <a:p>
            <a:r>
              <a:rPr lang="en-US" dirty="0" smtClean="0"/>
              <a:t>Market Share by Division</a:t>
            </a:r>
            <a:endParaRPr lang="en-US" dirty="0"/>
          </a:p>
        </p:txBody>
      </p:sp>
      <p:graphicFrame>
        <p:nvGraphicFramePr>
          <p:cNvPr id="13" name="Table 13"/>
          <p:cNvGraphicFramePr>
            <a:graphicFrameLocks noGrp="1"/>
          </p:cNvGraphicFramePr>
          <p:nvPr>
            <p:ph sz="quarter" idx="15"/>
          </p:nvPr>
        </p:nvGraphicFramePr>
        <p:xfrm>
          <a:off x="304800" y="746760"/>
          <a:ext cx="3886204" cy="2072640"/>
        </p:xfrm>
        <a:graphic>
          <a:graphicData uri="http://schemas.openxmlformats.org/drawingml/2006/table">
            <a:tbl>
              <a:tblPr firstRow="1" firstCol="1" bandRow="1">
                <a:tableStyleId>{0E3FDE45-AF77-4B5C-9715-49D594BDF05E}</a:tableStyleId>
              </a:tblPr>
              <a:tblGrid>
                <a:gridCol w="1273552"/>
                <a:gridCol w="653163"/>
                <a:gridCol w="653163"/>
                <a:gridCol w="653163"/>
                <a:gridCol w="653163"/>
              </a:tblGrid>
              <a:tr h="0">
                <a:tc>
                  <a:txBody>
                    <a:bodyPr/>
                    <a:lstStyle>
                      <a:extLst/>
                    </a:lstStyle>
                    <a:p>
                      <a:pPr algn="l"/>
                      <a:r>
                        <a:rPr lang="en-US" sz="900" dirty="0" smtClean="0"/>
                        <a:t>Product Division</a:t>
                      </a:r>
                      <a:endParaRPr lang="en-US" sz="900" dirty="0">
                        <a:solidFill>
                          <a:schemeClr val="tx1"/>
                        </a:solidFill>
                      </a:endParaRPr>
                    </a:p>
                  </a:txBody>
                  <a:tcPr/>
                </a:tc>
                <a:tc>
                  <a:txBody>
                    <a:bodyPr/>
                    <a:lstStyle>
                      <a:extLst/>
                    </a:lstStyle>
                    <a:p>
                      <a:pPr algn="r"/>
                      <a:r>
                        <a:rPr lang="en-US" sz="900" dirty="0" smtClean="0"/>
                        <a:t>2002</a:t>
                      </a:r>
                      <a:endParaRPr lang="en-US" sz="900" dirty="0">
                        <a:solidFill>
                          <a:schemeClr val="tx1"/>
                        </a:solidFill>
                      </a:endParaRPr>
                    </a:p>
                  </a:txBody>
                  <a:tcPr/>
                </a:tc>
                <a:tc>
                  <a:txBody>
                    <a:bodyPr/>
                    <a:lstStyle>
                      <a:extLst/>
                    </a:lstStyle>
                    <a:p>
                      <a:pPr algn="r"/>
                      <a:r>
                        <a:rPr lang="en-US" sz="900" dirty="0" smtClean="0"/>
                        <a:t>2003</a:t>
                      </a:r>
                      <a:endParaRPr lang="en-US" sz="900" dirty="0">
                        <a:solidFill>
                          <a:schemeClr val="tx1"/>
                        </a:solidFill>
                      </a:endParaRPr>
                    </a:p>
                  </a:txBody>
                  <a:tcPr/>
                </a:tc>
                <a:tc>
                  <a:txBody>
                    <a:bodyPr/>
                    <a:lstStyle>
                      <a:extLst/>
                    </a:lstStyle>
                    <a:p>
                      <a:pPr algn="r"/>
                      <a:r>
                        <a:rPr lang="en-US" sz="900" dirty="0" smtClean="0"/>
                        <a:t>2004</a:t>
                      </a:r>
                      <a:endParaRPr lang="en-US" sz="900" dirty="0">
                        <a:solidFill>
                          <a:schemeClr val="tx1"/>
                        </a:solidFill>
                      </a:endParaRPr>
                    </a:p>
                  </a:txBody>
                  <a:tcPr/>
                </a:tc>
                <a:tc>
                  <a:txBody>
                    <a:bodyPr/>
                    <a:lstStyle>
                      <a:extLst/>
                    </a:lstStyle>
                    <a:p>
                      <a:pPr algn="r"/>
                      <a:r>
                        <a:rPr lang="en-US" sz="900" dirty="0" smtClean="0"/>
                        <a:t>2005</a:t>
                      </a:r>
                      <a:endParaRPr lang="en-US" sz="900" dirty="0">
                        <a:solidFill>
                          <a:schemeClr val="tx1"/>
                        </a:solidFill>
                      </a:endParaRPr>
                    </a:p>
                  </a:txBody>
                  <a:tcPr/>
                </a:tc>
              </a:tr>
              <a:tr h="0">
                <a:tc>
                  <a:txBody>
                    <a:bodyPr/>
                    <a:lstStyle>
                      <a:extLst/>
                    </a:lstStyle>
                    <a:p>
                      <a:pPr algn="l"/>
                      <a:r>
                        <a:rPr lang="en-US" sz="900" dirty="0" smtClean="0"/>
                        <a:t>Electronics</a:t>
                      </a:r>
                      <a:endParaRPr lang="en-US" sz="900" dirty="0"/>
                    </a:p>
                  </a:txBody>
                  <a:tcPr/>
                </a:tc>
                <a:tc>
                  <a:txBody>
                    <a:bodyPr/>
                    <a:lstStyle>
                      <a:extLst/>
                    </a:lstStyle>
                    <a:p>
                      <a:pPr algn="r"/>
                      <a:r>
                        <a:rPr lang="en-US" sz="900" dirty="0" smtClean="0"/>
                        <a:t>10.3</a:t>
                      </a:r>
                      <a:r>
                        <a:rPr lang="en-US" sz="900" baseline="0" dirty="0" smtClean="0"/>
                        <a:t> %</a:t>
                      </a:r>
                      <a:endParaRPr lang="en-US" sz="900" dirty="0"/>
                    </a:p>
                  </a:txBody>
                  <a:tcPr/>
                </a:tc>
                <a:tc>
                  <a:txBody>
                    <a:bodyPr/>
                    <a:lstStyle>
                      <a:extLst/>
                    </a:lstStyle>
                    <a:p>
                      <a:pPr algn="r"/>
                      <a:r>
                        <a:rPr lang="en-US" sz="900" dirty="0" smtClean="0"/>
                        <a:t>12.1%</a:t>
                      </a:r>
                      <a:endParaRPr lang="en-US" sz="900" dirty="0"/>
                    </a:p>
                  </a:txBody>
                  <a:tcPr/>
                </a:tc>
                <a:tc>
                  <a:txBody>
                    <a:bodyPr/>
                    <a:lstStyle>
                      <a:extLst/>
                    </a:lstStyle>
                    <a:p>
                      <a:pPr algn="r"/>
                      <a:r>
                        <a:rPr lang="en-US" sz="900" dirty="0" smtClean="0"/>
                        <a:t>13.2%</a:t>
                      </a:r>
                      <a:endParaRPr lang="en-US" sz="900" dirty="0"/>
                    </a:p>
                  </a:txBody>
                  <a:tcPr/>
                </a:tc>
                <a:tc>
                  <a:txBody>
                    <a:bodyPr/>
                    <a:lstStyle>
                      <a:extLst/>
                    </a:lstStyle>
                    <a:p>
                      <a:pPr algn="r"/>
                      <a:r>
                        <a:rPr lang="en-US" sz="900" dirty="0" smtClean="0"/>
                        <a:t>17.0%</a:t>
                      </a:r>
                      <a:endParaRPr lang="en-US" sz="900" dirty="0"/>
                    </a:p>
                  </a:txBody>
                  <a:tcPr/>
                </a:tc>
              </a:tr>
              <a:tr h="0">
                <a:tc>
                  <a:txBody>
                    <a:bodyPr/>
                    <a:lstStyle>
                      <a:extLst/>
                    </a:lstStyle>
                    <a:p>
                      <a:pPr algn="l"/>
                      <a:r>
                        <a:rPr lang="en-US" sz="900" dirty="0" smtClean="0"/>
                        <a:t>Consumer Goods</a:t>
                      </a:r>
                      <a:endParaRPr lang="en-US" sz="2000" dirty="0"/>
                    </a:p>
                  </a:txBody>
                  <a:tcPr/>
                </a:tc>
                <a:tc>
                  <a:txBody>
                    <a:bodyPr/>
                    <a:lstStyle>
                      <a:extLst/>
                    </a:lstStyle>
                    <a:p>
                      <a:pPr algn="r"/>
                      <a:r>
                        <a:rPr lang="en-US" sz="900" dirty="0" smtClean="0"/>
                        <a:t>1.3%</a:t>
                      </a:r>
                      <a:endParaRPr lang="en-US" sz="900" dirty="0"/>
                    </a:p>
                  </a:txBody>
                  <a:tcPr/>
                </a:tc>
                <a:tc>
                  <a:txBody>
                    <a:bodyPr/>
                    <a:lstStyle>
                      <a:extLst/>
                    </a:lstStyle>
                    <a:p>
                      <a:pPr algn="r"/>
                      <a:r>
                        <a:rPr lang="en-US" sz="900" dirty="0" smtClean="0"/>
                        <a:t>2.3%</a:t>
                      </a:r>
                      <a:endParaRPr lang="en-US" sz="900" dirty="0"/>
                    </a:p>
                  </a:txBody>
                  <a:tcPr/>
                </a:tc>
                <a:tc>
                  <a:txBody>
                    <a:bodyPr/>
                    <a:lstStyle>
                      <a:extLst/>
                    </a:lstStyle>
                    <a:p>
                      <a:pPr algn="r"/>
                      <a:r>
                        <a:rPr lang="en-US" sz="900" dirty="0" smtClean="0"/>
                        <a:t>2.2%</a:t>
                      </a:r>
                      <a:endParaRPr lang="en-US" sz="900" dirty="0"/>
                    </a:p>
                  </a:txBody>
                  <a:tcPr/>
                </a:tc>
                <a:tc>
                  <a:txBody>
                    <a:bodyPr/>
                    <a:lstStyle>
                      <a:extLst/>
                    </a:lstStyle>
                    <a:p>
                      <a:pPr algn="r"/>
                      <a:r>
                        <a:rPr lang="en-US" sz="900" dirty="0" smtClean="0"/>
                        <a:t>2.7%</a:t>
                      </a:r>
                      <a:endParaRPr lang="en-US" sz="900" dirty="0"/>
                    </a:p>
                  </a:txBody>
                  <a:tcPr/>
                </a:tc>
              </a:tr>
              <a:tr h="0">
                <a:tc>
                  <a:txBody>
                    <a:bodyPr/>
                    <a:lstStyle>
                      <a:extLst/>
                    </a:lstStyle>
                    <a:p>
                      <a:pPr algn="l"/>
                      <a:r>
                        <a:rPr lang="en-US" sz="900" dirty="0" smtClean="0"/>
                        <a:t>Services</a:t>
                      </a:r>
                      <a:endParaRPr lang="en-US" sz="2000" dirty="0"/>
                    </a:p>
                  </a:txBody>
                  <a:tcPr/>
                </a:tc>
                <a:tc>
                  <a:txBody>
                    <a:bodyPr/>
                    <a:lstStyle>
                      <a:extLst/>
                    </a:lstStyle>
                    <a:p>
                      <a:pPr algn="r"/>
                      <a:r>
                        <a:rPr lang="en-US" sz="900" dirty="0" smtClean="0"/>
                        <a:t>12.0%</a:t>
                      </a:r>
                      <a:endParaRPr lang="en-US" sz="900" dirty="0"/>
                    </a:p>
                  </a:txBody>
                  <a:tcPr/>
                </a:tc>
                <a:tc>
                  <a:txBody>
                    <a:bodyPr/>
                    <a:lstStyle>
                      <a:extLst/>
                    </a:lstStyle>
                    <a:p>
                      <a:pPr algn="r"/>
                      <a:r>
                        <a:rPr lang="en-US" sz="900" dirty="0" smtClean="0"/>
                        <a:t>11.0%</a:t>
                      </a:r>
                      <a:endParaRPr lang="en-US" sz="900" dirty="0"/>
                    </a:p>
                  </a:txBody>
                  <a:tcPr/>
                </a:tc>
                <a:tc>
                  <a:txBody>
                    <a:bodyPr/>
                    <a:lstStyle>
                      <a:extLst/>
                    </a:lstStyle>
                    <a:p>
                      <a:pPr algn="r"/>
                      <a:r>
                        <a:rPr lang="en-US" sz="900" dirty="0" smtClean="0"/>
                        <a:t>8.9%</a:t>
                      </a:r>
                      <a:endParaRPr lang="en-US" sz="900" dirty="0"/>
                    </a:p>
                  </a:txBody>
                  <a:tcPr/>
                </a:tc>
                <a:tc>
                  <a:txBody>
                    <a:bodyPr/>
                    <a:lstStyle>
                      <a:extLst/>
                    </a:lstStyle>
                    <a:p>
                      <a:pPr algn="r"/>
                      <a:r>
                        <a:rPr lang="en-US" sz="900" dirty="0" smtClean="0"/>
                        <a:t>9.2%</a:t>
                      </a:r>
                      <a:endParaRPr lang="en-US" sz="900" dirty="0"/>
                    </a:p>
                  </a:txBody>
                  <a:tcPr/>
                </a:tc>
              </a:tr>
              <a:tr h="0">
                <a:tc>
                  <a:txBody>
                    <a:bodyPr/>
                    <a:lstStyle>
                      <a:extLst/>
                    </a:lstStyle>
                    <a:p>
                      <a:pPr algn="l"/>
                      <a:r>
                        <a:rPr lang="en-US" sz="900" dirty="0" smtClean="0"/>
                        <a:t>Widget Sales</a:t>
                      </a:r>
                      <a:endParaRPr lang="en-US" sz="2000"/>
                    </a:p>
                  </a:txBody>
                  <a:tcPr/>
                </a:tc>
                <a:tc>
                  <a:txBody>
                    <a:bodyPr/>
                    <a:lstStyle>
                      <a:extLst/>
                    </a:lstStyle>
                    <a:p>
                      <a:pPr algn="r"/>
                      <a:r>
                        <a:rPr lang="en-US" sz="900" dirty="0" smtClean="0"/>
                        <a:t>78.0%</a:t>
                      </a:r>
                      <a:endParaRPr lang="en-US" sz="900" dirty="0"/>
                    </a:p>
                  </a:txBody>
                  <a:tcPr/>
                </a:tc>
                <a:tc>
                  <a:txBody>
                    <a:bodyPr/>
                    <a:lstStyle>
                      <a:extLst/>
                    </a:lstStyle>
                    <a:p>
                      <a:pPr algn="r"/>
                      <a:r>
                        <a:rPr lang="en-US" sz="900" dirty="0" smtClean="0"/>
                        <a:t>82.3%</a:t>
                      </a:r>
                      <a:endParaRPr lang="en-US" sz="900" dirty="0"/>
                    </a:p>
                  </a:txBody>
                  <a:tcPr/>
                </a:tc>
                <a:tc>
                  <a:txBody>
                    <a:bodyPr/>
                    <a:lstStyle>
                      <a:extLst/>
                    </a:lstStyle>
                    <a:p>
                      <a:pPr algn="r"/>
                      <a:r>
                        <a:rPr lang="en-US" sz="900" dirty="0" smtClean="0"/>
                        <a:t>82.5%</a:t>
                      </a:r>
                      <a:endParaRPr lang="en-US" sz="900" dirty="0"/>
                    </a:p>
                  </a:txBody>
                  <a:tcPr/>
                </a:tc>
                <a:tc>
                  <a:txBody>
                    <a:bodyPr/>
                    <a:lstStyle>
                      <a:extLst/>
                    </a:lstStyle>
                    <a:p>
                      <a:pPr algn="r"/>
                      <a:r>
                        <a:rPr lang="en-US" sz="900" dirty="0" smtClean="0"/>
                        <a:t>84.0%</a:t>
                      </a:r>
                      <a:endParaRPr lang="en-US" sz="900" dirty="0"/>
                    </a:p>
                  </a:txBody>
                  <a:tcPr/>
                </a:tc>
              </a:tr>
              <a:tr h="0">
                <a:tc>
                  <a:txBody>
                    <a:bodyPr/>
                    <a:lstStyle>
                      <a:extLst/>
                    </a:lstStyle>
                    <a:p>
                      <a:pPr algn="l"/>
                      <a:r>
                        <a:rPr lang="en-US" sz="900" dirty="0" smtClean="0"/>
                        <a:t>Installations</a:t>
                      </a:r>
                      <a:endParaRPr lang="en-US" sz="2000" dirty="0"/>
                    </a:p>
                  </a:txBody>
                  <a:tcPr>
                    <a:lnB w="12700" cap="flat" cmpd="sng" algn="ctr">
                      <a:solidFill>
                        <a:schemeClr val="tx1">
                          <a:tint val="50000"/>
                        </a:schemeClr>
                      </a:solidFill>
                      <a:prstDash val="solid"/>
                      <a:round/>
                      <a:headEnd type="none" w="med" len="med"/>
                      <a:tailEnd type="none" w="med" len="med"/>
                    </a:lnB>
                  </a:tcPr>
                </a:tc>
                <a:tc>
                  <a:txBody>
                    <a:bodyPr/>
                    <a:lstStyle>
                      <a:extLst/>
                    </a:lstStyle>
                    <a:p>
                      <a:pPr algn="r"/>
                      <a:r>
                        <a:rPr lang="en-US" sz="900" dirty="0" smtClean="0"/>
                        <a:t>5.3%</a:t>
                      </a:r>
                      <a:endParaRPr lang="en-US" sz="900" dirty="0"/>
                    </a:p>
                  </a:txBody>
                  <a:tcPr>
                    <a:lnB w="12700" cap="flat" cmpd="sng" algn="ctr">
                      <a:solidFill>
                        <a:schemeClr val="tx1">
                          <a:tint val="50000"/>
                        </a:schemeClr>
                      </a:solidFill>
                      <a:prstDash val="solid"/>
                      <a:round/>
                      <a:headEnd type="none" w="med" len="med"/>
                      <a:tailEnd type="none" w="med" len="med"/>
                    </a:lnB>
                  </a:tcPr>
                </a:tc>
                <a:tc>
                  <a:txBody>
                    <a:bodyPr/>
                    <a:lstStyle>
                      <a:extLst/>
                    </a:lstStyle>
                    <a:p>
                      <a:pPr algn="r"/>
                      <a:r>
                        <a:rPr lang="en-US" sz="900" dirty="0" smtClean="0"/>
                        <a:t>7.9%</a:t>
                      </a:r>
                      <a:endParaRPr lang="en-US" sz="900" dirty="0"/>
                    </a:p>
                  </a:txBody>
                  <a:tcPr>
                    <a:lnB w="12700" cap="flat" cmpd="sng" algn="ctr">
                      <a:solidFill>
                        <a:schemeClr val="tx1">
                          <a:tint val="50000"/>
                        </a:schemeClr>
                      </a:solidFill>
                      <a:prstDash val="solid"/>
                      <a:round/>
                      <a:headEnd type="none" w="med" len="med"/>
                      <a:tailEnd type="none" w="med" len="med"/>
                    </a:lnB>
                  </a:tcPr>
                </a:tc>
                <a:tc>
                  <a:txBody>
                    <a:bodyPr/>
                    <a:lstStyle>
                      <a:extLst/>
                    </a:lstStyle>
                    <a:p>
                      <a:pPr algn="r"/>
                      <a:r>
                        <a:rPr lang="en-US" sz="900" dirty="0" smtClean="0"/>
                        <a:t>12.2%</a:t>
                      </a:r>
                      <a:endParaRPr lang="en-US" sz="900" dirty="0"/>
                    </a:p>
                  </a:txBody>
                  <a:tcPr>
                    <a:lnB w="12700" cap="flat" cmpd="sng" algn="ctr">
                      <a:solidFill>
                        <a:schemeClr val="tx1">
                          <a:tint val="50000"/>
                        </a:schemeClr>
                      </a:solidFill>
                      <a:prstDash val="solid"/>
                      <a:round/>
                      <a:headEnd type="none" w="med" len="med"/>
                      <a:tailEnd type="none" w="med" len="med"/>
                    </a:lnB>
                  </a:tcPr>
                </a:tc>
                <a:tc>
                  <a:txBody>
                    <a:bodyPr/>
                    <a:lstStyle>
                      <a:extLst/>
                    </a:lstStyle>
                    <a:p>
                      <a:pPr algn="r"/>
                      <a:r>
                        <a:rPr lang="en-US" sz="900" dirty="0" smtClean="0"/>
                        <a:t>15.1%</a:t>
                      </a:r>
                      <a:endParaRPr lang="en-US" sz="900" dirty="0"/>
                    </a:p>
                  </a:txBody>
                  <a:tcPr>
                    <a:lnB w="12700" cap="flat" cmpd="sng" algn="ctr">
                      <a:solidFill>
                        <a:schemeClr val="tx1">
                          <a:tint val="50000"/>
                        </a:schemeClr>
                      </a:solidFill>
                      <a:prstDash val="solid"/>
                      <a:round/>
                      <a:headEnd type="none" w="med" len="med"/>
                      <a:tailEnd type="none" w="med" len="med"/>
                    </a:lnB>
                  </a:tcPr>
                </a:tc>
              </a:tr>
              <a:tr h="0">
                <a:tc gridSpan="5">
                  <a:txBody>
                    <a:bodyPr/>
                    <a:lstStyle>
                      <a:extLst/>
                    </a:lstStyle>
                    <a:p>
                      <a:pPr marL="173038" indent="-173038" latinLnBrk="0">
                        <a:buAutoNum type="arabicParenBoth"/>
                      </a:pPr>
                      <a:endParaRPr lang="en-US" sz="800" kern="1200" dirty="0" smtClean="0">
                        <a:ea typeface="+mn-ea"/>
                        <a:cs typeface="+mn-cs"/>
                      </a:endParaRPr>
                    </a:p>
                    <a:p>
                      <a:pPr marL="173038" indent="-173038" latinLnBrk="0">
                        <a:buAutoNum type="arabicParenBoth"/>
                      </a:pPr>
                      <a:r>
                        <a:rPr lang="en-US" sz="800" kern="1200" dirty="0" smtClean="0">
                          <a:ea typeface="+mn-ea"/>
                          <a:cs typeface="+mn-cs"/>
                        </a:rPr>
                        <a:t>Percentages based on domestic comparison to competitors in directly related industries.</a:t>
                      </a:r>
                      <a:endParaRPr lang="en-US" sz="1800" kern="1200" dirty="0" smtClean="0">
                        <a:ea typeface="+mn-ea"/>
                        <a:cs typeface="+mn-cs"/>
                      </a:endParaRPr>
                    </a:p>
                    <a:p>
                      <a:pPr marL="173038" indent="-173038" latinLnBrk="0">
                        <a:buAutoNum type="arabicParenBoth"/>
                      </a:pPr>
                      <a:r>
                        <a:rPr lang="en-US" sz="800" kern="1200" dirty="0" smtClean="0">
                          <a:ea typeface="+mn-ea"/>
                          <a:cs typeface="+mn-cs"/>
                        </a:rPr>
                        <a:t>Percentages based on standing at the end of each fiscal year.</a:t>
                      </a:r>
                    </a:p>
                    <a:p>
                      <a:pPr marL="173038" indent="-173038" latinLnBrk="0">
                        <a:buAutoNum type="arabicParenBoth"/>
                      </a:pPr>
                      <a:r>
                        <a:rPr lang="en-US" sz="800" kern="1200" dirty="0" smtClean="0">
                          <a:ea typeface="+mn-ea"/>
                          <a:cs typeface="+mn-cs"/>
                        </a:rPr>
                        <a:t>Values provided by a third party agency.</a:t>
                      </a:r>
                      <a:endParaRPr lang="en-US" sz="2000" dirty="0"/>
                    </a:p>
                  </a:txBody>
                  <a:tcPr>
                    <a:lnT w="12700" cap="flat" cmpd="sng" algn="ctr">
                      <a:solidFill>
                        <a:schemeClr val="tx1">
                          <a:tint val="50000"/>
                        </a:schemeClr>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extLst/>
                    </a:lstStyle>
                    <a:p>
                      <a:pPr algn="r"/>
                      <a:endParaRPr lang="en-US" sz="900" dirty="0"/>
                    </a:p>
                  </a:txBody>
                  <a:tcPr>
                    <a:lnT w="12700" cap="flat" cmpd="sng" algn="ctr">
                      <a:solidFill>
                        <a:schemeClr val="tx1"/>
                      </a:solidFill>
                      <a:prstDash val="solid"/>
                      <a:round/>
                      <a:headEnd type="none" w="med" len="med"/>
                      <a:tailEnd type="none" w="med" len="med"/>
                    </a:lnT>
                  </a:tcPr>
                </a:tc>
                <a:tc hMerge="1">
                  <a:txBody>
                    <a:bodyPr/>
                    <a:lstStyle>
                      <a:extLst/>
                    </a:lstStyle>
                    <a:p>
                      <a:pPr algn="r"/>
                      <a:endParaRPr lang="en-US" sz="900" dirty="0"/>
                    </a:p>
                  </a:txBody>
                  <a:tcPr>
                    <a:lnT w="12700" cap="flat" cmpd="sng" algn="ctr">
                      <a:solidFill>
                        <a:schemeClr val="tx1"/>
                      </a:solidFill>
                      <a:prstDash val="solid"/>
                      <a:round/>
                      <a:headEnd type="none" w="med" len="med"/>
                      <a:tailEnd type="none" w="med" len="med"/>
                    </a:lnT>
                  </a:tcPr>
                </a:tc>
                <a:tc hMerge="1">
                  <a:txBody>
                    <a:bodyPr/>
                    <a:lstStyle>
                      <a:extLst/>
                    </a:lstStyle>
                    <a:p>
                      <a:pPr algn="r"/>
                      <a:endParaRPr lang="en-US" sz="900" dirty="0"/>
                    </a:p>
                  </a:txBody>
                  <a:tcPr>
                    <a:lnT w="12700" cap="flat" cmpd="sng" algn="ctr">
                      <a:solidFill>
                        <a:schemeClr val="tx1"/>
                      </a:solidFill>
                      <a:prstDash val="solid"/>
                      <a:round/>
                      <a:headEnd type="none" w="med" len="med"/>
                      <a:tailEnd type="none" w="med" len="med"/>
                    </a:lnT>
                  </a:tcPr>
                </a:tc>
                <a:tc hMerge="1">
                  <a:txBody>
                    <a:bodyPr/>
                    <a:lstStyle>
                      <a:extLst/>
                    </a:lstStyle>
                    <a:p>
                      <a:pPr algn="r"/>
                      <a:endParaRPr lang="en-US" sz="900" dirty="0"/>
                    </a:p>
                  </a:txBody>
                  <a:tcPr>
                    <a:lnT w="12700" cap="flat" cmpd="sng" algn="ctr">
                      <a:solidFill>
                        <a:schemeClr val="tx1"/>
                      </a:solidFill>
                      <a:prstDash val="solid"/>
                      <a:round/>
                      <a:headEnd type="none" w="med" len="med"/>
                      <a:tailEnd type="none" w="med" len="med"/>
                    </a:lnT>
                  </a:tcPr>
                </a:tc>
              </a:tr>
            </a:tbl>
          </a:graphicData>
        </a:graphic>
      </p:graphicFrame>
      <p:sp>
        <p:nvSpPr>
          <p:cNvPr id="5" name="Rectangle 5"/>
          <p:cNvSpPr>
            <a:spLocks noGrp="1"/>
          </p:cNvSpPr>
          <p:nvPr>
            <p:ph type="body" sz="quarter" idx="16"/>
          </p:nvPr>
        </p:nvSpPr>
        <p:spPr/>
        <p:txBody>
          <a:bodyPr>
            <a:normAutofit fontScale="47500" lnSpcReduction="20000"/>
          </a:bodyPr>
          <a:lstStyle>
            <a:extLst/>
          </a:lstStyle>
          <a:p>
            <a:r>
              <a:rPr lang="en-US" dirty="0" smtClean="0"/>
              <a:t>Organizational Structure</a:t>
            </a:r>
            <a:endParaRPr lang="en-US" dirty="0"/>
          </a:p>
        </p:txBody>
      </p:sp>
      <p:graphicFrame>
        <p:nvGraphicFramePr>
          <p:cNvPr id="12" name="Diagram 12"/>
          <p:cNvGraphicFramePr>
            <a:graphicFrameLocks noGrp="1"/>
          </p:cNvGraphicFramePr>
          <p:nvPr>
            <p:ph sz="quarter" idx="17"/>
          </p:nvPr>
        </p:nvGraphicFramePr>
        <p:xfrm>
          <a:off x="301625" y="3548063"/>
          <a:ext cx="3965575" cy="270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7"/>
          <p:cNvSpPr>
            <a:spLocks noGrp="1"/>
          </p:cNvSpPr>
          <p:nvPr>
            <p:ph type="body" sz="quarter" idx="18"/>
          </p:nvPr>
        </p:nvSpPr>
        <p:spPr/>
        <p:txBody>
          <a:bodyPr>
            <a:normAutofit fontScale="47500" lnSpcReduction="20000"/>
          </a:bodyPr>
          <a:lstStyle>
            <a:extLst/>
          </a:lstStyle>
          <a:p>
            <a:r>
              <a:rPr lang="en-US" dirty="0" smtClean="0"/>
              <a:t>Business Process Model</a:t>
            </a:r>
            <a:endParaRPr lang="en-US" dirty="0"/>
          </a:p>
        </p:txBody>
      </p:sp>
      <p:graphicFrame>
        <p:nvGraphicFramePr>
          <p:cNvPr id="11" name="Diagram 11"/>
          <p:cNvGraphicFramePr>
            <a:graphicFrameLocks noGrp="1"/>
          </p:cNvGraphicFramePr>
          <p:nvPr>
            <p:ph sz="quarter" idx="19"/>
          </p:nvPr>
        </p:nvGraphicFramePr>
        <p:xfrm>
          <a:off x="4419600" y="685800"/>
          <a:ext cx="3962400" cy="255428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9" name="Rectangle 9"/>
          <p:cNvSpPr>
            <a:spLocks noGrp="1"/>
          </p:cNvSpPr>
          <p:nvPr>
            <p:ph type="body" sz="quarter" idx="20"/>
          </p:nvPr>
        </p:nvSpPr>
        <p:spPr/>
        <p:txBody>
          <a:bodyPr>
            <a:normAutofit fontScale="47500" lnSpcReduction="20000"/>
          </a:bodyPr>
          <a:lstStyle>
            <a:extLst/>
          </a:lstStyle>
          <a:p>
            <a:r>
              <a:rPr lang="en-US" dirty="0" smtClean="0"/>
              <a:t>Summary</a:t>
            </a:r>
            <a:endParaRPr lang="en-US" dirty="0"/>
          </a:p>
        </p:txBody>
      </p:sp>
      <p:sp>
        <p:nvSpPr>
          <p:cNvPr id="10" name="Rectangle 10"/>
          <p:cNvSpPr>
            <a:spLocks noGrp="1"/>
          </p:cNvSpPr>
          <p:nvPr>
            <p:ph sz="quarter" idx="21"/>
          </p:nvPr>
        </p:nvSpPr>
        <p:spPr/>
        <p:txBody>
          <a:bodyPr>
            <a:normAutofit fontScale="55000" lnSpcReduction="20000"/>
          </a:bodyPr>
          <a:lstStyle>
            <a:extLst/>
          </a:lstStyle>
          <a:p>
            <a:r>
              <a:rPr lang="en-US" dirty="0" smtClean="0"/>
              <a:t>This has been a pivotal year for the company in growth, but also development of our infrastructure and business processes. We’ll continue to focus on our internal systems over the next year.  </a:t>
            </a:r>
          </a:p>
          <a:p>
            <a:endParaRPr lang="en-US" dirty="0" smtClean="0"/>
          </a:p>
          <a:p>
            <a:r>
              <a:rPr lang="en-US" dirty="0" smtClean="0"/>
              <a:t>Specific growth areas include </a:t>
            </a:r>
            <a:r>
              <a:rPr lang="en-US" i="1" dirty="0" smtClean="0"/>
              <a:t>Electronics</a:t>
            </a:r>
            <a:r>
              <a:rPr lang="en-US" dirty="0" smtClean="0"/>
              <a:t> where </a:t>
            </a:r>
            <a:r>
              <a:rPr lang="en-US" dirty="0" err="1" smtClean="0"/>
              <a:t>Contoso</a:t>
            </a:r>
            <a:r>
              <a:rPr lang="en-US" dirty="0" smtClean="0"/>
              <a:t> has seen as 6.7% increase in market share over the last three years. An area to monitor closely is the </a:t>
            </a:r>
            <a:r>
              <a:rPr lang="en-US" i="1" dirty="0" smtClean="0"/>
              <a:t>Services </a:t>
            </a:r>
            <a:r>
              <a:rPr lang="en-US" dirty="0" smtClean="0"/>
              <a:t>division where market share has dropped slightly.</a:t>
            </a:r>
            <a:endParaRPr lang="en-US" dirty="0"/>
          </a:p>
        </p:txBody>
      </p:sp>
      <p:sp>
        <p:nvSpPr>
          <p:cNvPr id="14" name="TextBox 13"/>
          <p:cNvSpPr txBox="1"/>
          <p:nvPr/>
        </p:nvSpPr>
        <p:spPr>
          <a:xfrm>
            <a:off x="304800" y="228600"/>
            <a:ext cx="228600" cy="523220"/>
          </a:xfrm>
          <a:prstGeom prst="rect">
            <a:avLst/>
          </a:prstGeom>
          <a:noFill/>
        </p:spPr>
        <p:txBody>
          <a:bodyPr wrap="square" rtlCol="0">
            <a:spAutoFit/>
          </a:bodyPr>
          <a:lstStyle/>
          <a:p>
            <a:r>
              <a:rPr lang="en-US" sz="2800" dirty="0" smtClean="0">
                <a:solidFill>
                  <a:schemeClr val="bg1"/>
                </a:solidFill>
                <a:latin typeface="Aharoni" pitchFamily="2" charset="-79"/>
                <a:cs typeface="Aharoni" pitchFamily="2" charset="-79"/>
              </a:rPr>
              <a:t>7</a:t>
            </a:r>
            <a:endParaRPr lang="en-US" sz="2800" dirty="0">
              <a:solidFill>
                <a:schemeClr val="bg1"/>
              </a:solidFill>
              <a:latin typeface="Aharoni" pitchFamily="2" charset="-79"/>
              <a:cs typeface="Aharoni" pitchFamily="2" charset="-79"/>
            </a:endParaRPr>
          </a:p>
        </p:txBody>
      </p:sp>
      <p:sp>
        <p:nvSpPr>
          <p:cNvPr id="16" name="TextBox 15"/>
          <p:cNvSpPr txBox="1"/>
          <p:nvPr/>
        </p:nvSpPr>
        <p:spPr>
          <a:xfrm>
            <a:off x="304800" y="3124200"/>
            <a:ext cx="228600" cy="523220"/>
          </a:xfrm>
          <a:prstGeom prst="rect">
            <a:avLst/>
          </a:prstGeom>
          <a:noFill/>
        </p:spPr>
        <p:txBody>
          <a:bodyPr wrap="square" rtlCol="0">
            <a:spAutoFit/>
          </a:bodyPr>
          <a:lstStyle/>
          <a:p>
            <a:r>
              <a:rPr lang="en-US" sz="2800" dirty="0" smtClean="0">
                <a:solidFill>
                  <a:schemeClr val="bg1"/>
                </a:solidFill>
                <a:latin typeface="Aharoni" pitchFamily="2" charset="-79"/>
                <a:cs typeface="Aharoni" pitchFamily="2" charset="-79"/>
              </a:rPr>
              <a:t>8</a:t>
            </a:r>
            <a:endParaRPr lang="en-US" sz="2800" dirty="0">
              <a:solidFill>
                <a:schemeClr val="bg1"/>
              </a:solidFill>
              <a:latin typeface="Aharoni" pitchFamily="2" charset="-79"/>
              <a:cs typeface="Aharoni" pitchFamily="2" charset="-79"/>
            </a:endParaRPr>
          </a:p>
        </p:txBody>
      </p:sp>
      <p:sp>
        <p:nvSpPr>
          <p:cNvPr id="17" name="TextBox 16"/>
          <p:cNvSpPr txBox="1"/>
          <p:nvPr/>
        </p:nvSpPr>
        <p:spPr>
          <a:xfrm>
            <a:off x="4419600" y="228600"/>
            <a:ext cx="228600" cy="523220"/>
          </a:xfrm>
          <a:prstGeom prst="rect">
            <a:avLst/>
          </a:prstGeom>
          <a:noFill/>
        </p:spPr>
        <p:txBody>
          <a:bodyPr wrap="square" rtlCol="0">
            <a:spAutoFit/>
          </a:bodyPr>
          <a:lstStyle/>
          <a:p>
            <a:r>
              <a:rPr lang="en-US" sz="2800" dirty="0" smtClean="0">
                <a:solidFill>
                  <a:schemeClr val="bg1"/>
                </a:solidFill>
                <a:latin typeface="Aharoni" pitchFamily="2" charset="-79"/>
                <a:cs typeface="Aharoni" pitchFamily="2" charset="-79"/>
              </a:rPr>
              <a:t>9</a:t>
            </a:r>
            <a:endParaRPr lang="en-US" sz="2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Midterm Project</a:t>
            </a:r>
            <a:endParaRPr lang="en-US" dirty="0"/>
          </a:p>
        </p:txBody>
      </p:sp>
      <p:sp>
        <p:nvSpPr>
          <p:cNvPr id="5" name="Text Placeholder 4"/>
          <p:cNvSpPr>
            <a:spLocks noGrp="1"/>
          </p:cNvSpPr>
          <p:nvPr>
            <p:ph type="body" idx="1"/>
          </p:nvPr>
        </p:nvSpPr>
        <p:spPr/>
        <p:txBody>
          <a:bodyPr>
            <a:normAutofit/>
          </a:bodyPr>
          <a:lstStyle/>
          <a:p>
            <a:r>
              <a:rPr lang="en-US" i="1" dirty="0" smtClean="0"/>
              <a:t>Individual &amp; Team work</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a:bodyPr>
          <a:lstStyle/>
          <a:p>
            <a:r>
              <a:rPr lang="en-US" sz="2800" dirty="0" smtClean="0"/>
              <a:t>Forum Post: Generating Ideas for the Midterm Project</a:t>
            </a:r>
            <a:endParaRPr lang="en-US" sz="2800" dirty="0"/>
          </a:p>
        </p:txBody>
      </p:sp>
      <p:sp>
        <p:nvSpPr>
          <p:cNvPr id="12" name="Content Placeholder 11"/>
          <p:cNvSpPr>
            <a:spLocks noGrp="1"/>
          </p:cNvSpPr>
          <p:nvPr>
            <p:ph idx="1"/>
          </p:nvPr>
        </p:nvSpPr>
        <p:spPr/>
        <p:txBody>
          <a:bodyPr/>
          <a:lstStyle/>
          <a:p>
            <a:r>
              <a:rPr lang="en-US" dirty="0" smtClean="0"/>
              <a:t>Using Activity Theory, let’s consider ideas for the Midterm Proposal Project in terms of an </a:t>
            </a:r>
            <a:r>
              <a:rPr lang="en-US" b="1" i="1" dirty="0" smtClean="0">
                <a:solidFill>
                  <a:schemeClr val="tx1"/>
                </a:solidFill>
              </a:rPr>
              <a:t>activity</a:t>
            </a:r>
            <a:r>
              <a:rPr lang="en-US" dirty="0" smtClean="0"/>
              <a:t> and a </a:t>
            </a:r>
            <a:r>
              <a:rPr lang="en-US" b="1" i="1" dirty="0" smtClean="0">
                <a:solidFill>
                  <a:schemeClr val="tx1"/>
                </a:solidFill>
              </a:rPr>
              <a:t>problem</a:t>
            </a:r>
            <a:r>
              <a:rPr lang="en-US" dirty="0" smtClean="0"/>
              <a:t>.</a:t>
            </a:r>
          </a:p>
          <a:p>
            <a:r>
              <a:rPr lang="en-US" dirty="0" smtClean="0"/>
              <a:t>For example,</a:t>
            </a:r>
          </a:p>
          <a:p>
            <a:pPr lvl="1"/>
            <a:r>
              <a:rPr lang="en-US" b="1" i="1" dirty="0" smtClean="0">
                <a:solidFill>
                  <a:schemeClr val="tx1"/>
                </a:solidFill>
              </a:rPr>
              <a:t>An activity: </a:t>
            </a:r>
            <a:r>
              <a:rPr lang="en-US" i="1" dirty="0" smtClean="0">
                <a:solidFill>
                  <a:schemeClr val="tx1"/>
                </a:solidFill>
              </a:rPr>
              <a:t>Creating &amp; submitting </a:t>
            </a:r>
            <a:r>
              <a:rPr lang="en-US" b="1" i="1" dirty="0" smtClean="0">
                <a:solidFill>
                  <a:schemeClr val="tx1"/>
                </a:solidFill>
              </a:rPr>
              <a:t>run</a:t>
            </a:r>
            <a:r>
              <a:rPr lang="en-US" i="1" dirty="0" smtClean="0">
                <a:solidFill>
                  <a:schemeClr val="tx1"/>
                </a:solidFill>
              </a:rPr>
              <a:t> reports to support emergency 911 calls</a:t>
            </a:r>
          </a:p>
          <a:p>
            <a:pPr lvl="1"/>
            <a:r>
              <a:rPr lang="en-US" b="1" i="1" dirty="0" smtClean="0">
                <a:solidFill>
                  <a:schemeClr val="tx1"/>
                </a:solidFill>
              </a:rPr>
              <a:t>A</a:t>
            </a:r>
            <a:r>
              <a:rPr lang="en-US" i="1" dirty="0" smtClean="0">
                <a:solidFill>
                  <a:schemeClr val="tx1"/>
                </a:solidFill>
              </a:rPr>
              <a:t> </a:t>
            </a:r>
            <a:r>
              <a:rPr lang="en-US" b="1" i="1" dirty="0" smtClean="0">
                <a:solidFill>
                  <a:schemeClr val="tx1"/>
                </a:solidFill>
              </a:rPr>
              <a:t>problem</a:t>
            </a:r>
            <a:r>
              <a:rPr lang="en-US" i="1" dirty="0" smtClean="0">
                <a:solidFill>
                  <a:schemeClr val="tx1"/>
                </a:solidFill>
              </a:rPr>
              <a:t>: How can EMTs more </a:t>
            </a:r>
            <a:r>
              <a:rPr lang="en-US" b="1" i="1" dirty="0" smtClean="0">
                <a:solidFill>
                  <a:schemeClr val="tx1"/>
                </a:solidFill>
              </a:rPr>
              <a:t>easily</a:t>
            </a:r>
            <a:r>
              <a:rPr lang="en-US" i="1" dirty="0" smtClean="0">
                <a:solidFill>
                  <a:schemeClr val="tx1"/>
                </a:solidFill>
              </a:rPr>
              <a:t>, </a:t>
            </a:r>
            <a:r>
              <a:rPr lang="en-US" b="1" i="1" dirty="0" smtClean="0">
                <a:solidFill>
                  <a:schemeClr val="tx1"/>
                </a:solidFill>
              </a:rPr>
              <a:t>accurately</a:t>
            </a:r>
            <a:r>
              <a:rPr lang="en-US" i="1" dirty="0" smtClean="0">
                <a:solidFill>
                  <a:schemeClr val="tx1"/>
                </a:solidFill>
              </a:rPr>
              <a:t> record patient information on emergency runs?</a:t>
            </a:r>
          </a:p>
          <a:p>
            <a:pPr lvl="1"/>
            <a:endParaRPr lang="en-US" i="1" dirty="0" smtClean="0">
              <a:solidFill>
                <a:schemeClr val="tx1"/>
              </a:solidFill>
            </a:endParaRPr>
          </a:p>
          <a:p>
            <a:pPr lvl="1"/>
            <a:endParaRPr lang="en-US" i="1" dirty="0" smtClean="0">
              <a:solidFill>
                <a:schemeClr val="tx1"/>
              </a:solidFill>
            </a:endParaRP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additive="base">
                                        <p:cTn id="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xEl>
                                              <p:pRg st="1" end="1"/>
                                            </p:txEl>
                                          </p:spTgt>
                                        </p:tgtEl>
                                        <p:attrNameLst>
                                          <p:attrName>style.visibility</p:attrName>
                                        </p:attrNameLst>
                                      </p:cBhvr>
                                      <p:to>
                                        <p:strVal val="visible"/>
                                      </p:to>
                                    </p:set>
                                    <p:anim calcmode="lin" valueType="num">
                                      <p:cBhvr additive="base">
                                        <p:cTn id="13"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
                                            <p:txEl>
                                              <p:pRg st="2" end="2"/>
                                            </p:txEl>
                                          </p:spTgt>
                                        </p:tgtEl>
                                        <p:attrNameLst>
                                          <p:attrName>style.visibility</p:attrName>
                                        </p:attrNameLst>
                                      </p:cBhvr>
                                      <p:to>
                                        <p:strVal val="visible"/>
                                      </p:to>
                                    </p:set>
                                    <p:anim calcmode="lin" valueType="num">
                                      <p:cBhvr additive="base">
                                        <p:cTn id="19"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2">
                                            <p:txEl>
                                              <p:pRg st="3" end="3"/>
                                            </p:txEl>
                                          </p:spTgt>
                                        </p:tgtEl>
                                        <p:attrNameLst>
                                          <p:attrName>style.visibility</p:attrName>
                                        </p:attrNameLst>
                                      </p:cBhvr>
                                      <p:to>
                                        <p:strVal val="visible"/>
                                      </p:to>
                                    </p:set>
                                    <p:anim calcmode="lin" valueType="num">
                                      <p:cBhvr additive="base">
                                        <p:cTn id="25"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 Solution(s) &amp; Audience</a:t>
            </a:r>
            <a:endParaRPr lang="en-US" dirty="0"/>
          </a:p>
        </p:txBody>
      </p:sp>
      <p:sp>
        <p:nvSpPr>
          <p:cNvPr id="3" name="Content Placeholder 2"/>
          <p:cNvSpPr>
            <a:spLocks noGrp="1"/>
          </p:cNvSpPr>
          <p:nvPr>
            <p:ph idx="1"/>
          </p:nvPr>
        </p:nvSpPr>
        <p:spPr/>
        <p:txBody>
          <a:bodyPr/>
          <a:lstStyle/>
          <a:p>
            <a:r>
              <a:rPr lang="en-US" b="1" dirty="0" smtClean="0"/>
              <a:t>Solution</a:t>
            </a:r>
            <a:r>
              <a:rPr lang="en-US" dirty="0" smtClean="0"/>
              <a:t>: Create a phone app for EMTs that tracks, records, and submits emergency run &amp; patient information to the reporting agency.</a:t>
            </a:r>
          </a:p>
          <a:p>
            <a:r>
              <a:rPr lang="en-US" b="1" dirty="0" smtClean="0"/>
              <a:t>Audience</a:t>
            </a:r>
            <a:r>
              <a:rPr lang="en-US" dirty="0" smtClean="0"/>
              <a:t>: EMTs on emergency runs (and possibly other health related workers)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Ask Questions concerning </a:t>
            </a:r>
            <a:br>
              <a:rPr lang="en-US" sz="2800" dirty="0" smtClean="0"/>
            </a:br>
            <a:r>
              <a:rPr lang="en-US" sz="2800" dirty="0" smtClean="0"/>
              <a:t>Action &amp; activity</a:t>
            </a:r>
            <a:endParaRPr lang="en-US" sz="2800" dirty="0"/>
          </a:p>
        </p:txBody>
      </p:sp>
      <p:sp>
        <p:nvSpPr>
          <p:cNvPr id="3" name="Content Placeholder 2"/>
          <p:cNvSpPr>
            <a:spLocks noGrp="1"/>
          </p:cNvSpPr>
          <p:nvPr>
            <p:ph idx="1"/>
          </p:nvPr>
        </p:nvSpPr>
        <p:spPr/>
        <p:txBody>
          <a:bodyPr>
            <a:normAutofit/>
          </a:bodyPr>
          <a:lstStyle/>
          <a:p>
            <a:r>
              <a:rPr lang="en-US" sz="2000" b="1" dirty="0" smtClean="0"/>
              <a:t> What would participants be doing when/if your proposal were accepted &amp; implemented?</a:t>
            </a:r>
          </a:p>
          <a:p>
            <a:pPr lvl="1"/>
            <a:r>
              <a:rPr lang="en-US" sz="1800" dirty="0" smtClean="0"/>
              <a:t>EMTs are busy going on EMT calls, taking patient history, administering care, documenting services</a:t>
            </a:r>
          </a:p>
          <a:p>
            <a:r>
              <a:rPr lang="en-US" sz="2000" b="1" dirty="0" smtClean="0"/>
              <a:t>Why would participants be taking these actions?</a:t>
            </a:r>
          </a:p>
          <a:p>
            <a:pPr lvl="1"/>
            <a:r>
              <a:rPr lang="en-US" sz="1800" dirty="0" smtClean="0"/>
              <a:t>These actions are part of their job description. It is what they </a:t>
            </a:r>
            <a:r>
              <a:rPr lang="en-US" sz="1800" b="1" i="1" dirty="0" smtClean="0"/>
              <a:t>do.</a:t>
            </a:r>
            <a:endParaRPr lang="en-US" sz="1800" dirty="0" smtClean="0"/>
          </a:p>
          <a:p>
            <a:r>
              <a:rPr lang="en-US" sz="2000" b="1" dirty="0" smtClean="0"/>
              <a:t>How does patient info, documentation, etc. help them to provide care &amp; transport for patients?</a:t>
            </a:r>
          </a:p>
          <a:p>
            <a:pPr lvl="1"/>
            <a:r>
              <a:rPr lang="en-US" sz="1800" dirty="0" smtClean="0"/>
              <a:t>Accurate patient information helps EMTs, doctors, nurses and other health professionals make wise decisions about patient care.</a:t>
            </a:r>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Rectangle 2"/>
          <p:cNvSpPr>
            <a:spLocks noGrp="1" noChangeArrowheads="1"/>
          </p:cNvSpPr>
          <p:nvPr>
            <p:ph type="title"/>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normAutofit/>
          </a:bodyPr>
          <a:lstStyle/>
          <a:p>
            <a:pPr>
              <a:defRPr/>
            </a:pPr>
            <a:r>
              <a:rPr lang="en-US" sz="2800" dirty="0" smtClean="0"/>
              <a:t>Conceptual Design &amp; Persuasion</a:t>
            </a:r>
            <a:endParaRPr lang="en-US" sz="1600" dirty="0"/>
          </a:p>
        </p:txBody>
      </p:sp>
      <p:sp>
        <p:nvSpPr>
          <p:cNvPr id="5" name="Content Placeholder 4"/>
          <p:cNvSpPr>
            <a:spLocks noGrp="1"/>
          </p:cNvSpPr>
          <p:nvPr>
            <p:ph idx="1"/>
          </p:nvPr>
        </p:nvSpPr>
        <p:spPr/>
        <p:txBody>
          <a:bodyPr>
            <a:normAutofit/>
          </a:bodyPr>
          <a:lstStyle/>
          <a:p>
            <a:pPr marL="457200" indent="-457200">
              <a:spcBef>
                <a:spcPct val="50000"/>
              </a:spcBef>
            </a:pPr>
            <a:r>
              <a:rPr lang="en-US" dirty="0" smtClean="0"/>
              <a:t>This type of document makes  use of an implied persuasion and should </a:t>
            </a:r>
            <a:r>
              <a:rPr lang="en-US" i="1" dirty="0" smtClean="0"/>
              <a:t>argue</a:t>
            </a:r>
            <a:r>
              <a:rPr lang="en-US" dirty="0" smtClean="0"/>
              <a:t> that...</a:t>
            </a:r>
          </a:p>
          <a:p>
            <a:pPr marL="754380" lvl="1" indent="-457200">
              <a:spcBef>
                <a:spcPct val="50000"/>
              </a:spcBef>
              <a:buFontTx/>
              <a:buChar char="•"/>
            </a:pPr>
            <a:r>
              <a:rPr lang="en-US" dirty="0" smtClean="0"/>
              <a:t>Your design’</a:t>
            </a:r>
            <a:r>
              <a:rPr lang="en-US" altLang="ja-JP" dirty="0" smtClean="0"/>
              <a:t>s basic features match the needs of the client and the end-users.</a:t>
            </a:r>
          </a:p>
          <a:p>
            <a:pPr marL="754380" lvl="1" indent="-457200">
              <a:spcBef>
                <a:spcPct val="50000"/>
              </a:spcBef>
              <a:buFontTx/>
              <a:buChar char="•"/>
            </a:pPr>
            <a:r>
              <a:rPr lang="en-US" dirty="0" smtClean="0"/>
              <a:t>Your team is technically competent, thorough, and careful to keep the clients’ </a:t>
            </a:r>
            <a:r>
              <a:rPr lang="en-US" altLang="ja-JP" dirty="0" smtClean="0"/>
              <a:t>interests (practical, financial, ethical, etc.) at the forefront.</a:t>
            </a:r>
          </a:p>
          <a:p>
            <a:pPr marL="754380" lvl="1" indent="-457200">
              <a:spcBef>
                <a:spcPct val="50000"/>
              </a:spcBef>
              <a:buFontTx/>
              <a:buChar char="•"/>
            </a:pPr>
            <a:r>
              <a:rPr lang="en-US" dirty="0" smtClean="0"/>
              <a:t>Your design is innovative, truly capable of transforming the social practice you target.</a:t>
            </a:r>
          </a:p>
          <a:p>
            <a:endParaRPr lang="en-US" dirty="0"/>
          </a:p>
        </p:txBody>
      </p:sp>
      <p:sp>
        <p:nvSpPr>
          <p:cNvPr id="592899" name="Text Box 3"/>
          <p:cNvSpPr txBox="1">
            <a:spLocks noChangeArrowheads="1"/>
          </p:cNvSpPr>
          <p:nvPr/>
        </p:nvSpPr>
        <p:spPr bwMode="auto">
          <a:xfrm>
            <a:off x="457200" y="1744663"/>
            <a:ext cx="8001000" cy="5191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Times" charset="0"/>
                <a:ea typeface="ＭＳ Ｐゴシック" charset="0"/>
              </a:defRPr>
            </a:lvl1pPr>
            <a:lvl2pPr marL="914400" indent="-457200">
              <a:defRPr sz="2400">
                <a:solidFill>
                  <a:schemeClr val="tx1"/>
                </a:solidFill>
                <a:latin typeface="Times" charset="0"/>
                <a:ea typeface="ＭＳ Ｐゴシック" charset="0"/>
              </a:defRPr>
            </a:lvl2pPr>
            <a:lvl3pPr marL="1371600" indent="-457200">
              <a:defRPr sz="2400">
                <a:solidFill>
                  <a:schemeClr val="tx1"/>
                </a:solidFill>
                <a:latin typeface="Times" charset="0"/>
                <a:ea typeface="ＭＳ Ｐゴシック" charset="0"/>
              </a:defRPr>
            </a:lvl3pPr>
            <a:lvl4pPr marL="1828800" indent="-457200">
              <a:defRPr sz="2400">
                <a:solidFill>
                  <a:schemeClr val="tx1"/>
                </a:solidFill>
                <a:latin typeface="Times" charset="0"/>
                <a:ea typeface="ＭＳ Ｐゴシック" charset="0"/>
              </a:defRPr>
            </a:lvl4pPr>
            <a:lvl5pPr marL="2286000" indent="-457200">
              <a:defRPr sz="2400">
                <a:solidFill>
                  <a:schemeClr val="tx1"/>
                </a:solidFill>
                <a:latin typeface="Times" charset="0"/>
                <a:ea typeface="ＭＳ Ｐゴシック" charset="0"/>
              </a:defRPr>
            </a:lvl5pPr>
            <a:lvl6pPr marL="2743200" indent="-457200" eaLnBrk="0" fontAlgn="base" hangingPunct="0">
              <a:spcBef>
                <a:spcPct val="0"/>
              </a:spcBef>
              <a:spcAft>
                <a:spcPct val="0"/>
              </a:spcAft>
              <a:defRPr sz="2400">
                <a:solidFill>
                  <a:schemeClr val="tx1"/>
                </a:solidFill>
                <a:latin typeface="Times" charset="0"/>
                <a:ea typeface="ＭＳ Ｐゴシック" charset="0"/>
              </a:defRPr>
            </a:lvl6pPr>
            <a:lvl7pPr marL="3200400" indent="-457200" eaLnBrk="0" fontAlgn="base" hangingPunct="0">
              <a:spcBef>
                <a:spcPct val="0"/>
              </a:spcBef>
              <a:spcAft>
                <a:spcPct val="0"/>
              </a:spcAft>
              <a:defRPr sz="2400">
                <a:solidFill>
                  <a:schemeClr val="tx1"/>
                </a:solidFill>
                <a:latin typeface="Times" charset="0"/>
                <a:ea typeface="ＭＳ Ｐゴシック" charset="0"/>
              </a:defRPr>
            </a:lvl7pPr>
            <a:lvl8pPr marL="3657600" indent="-457200" eaLnBrk="0" fontAlgn="base" hangingPunct="0">
              <a:spcBef>
                <a:spcPct val="0"/>
              </a:spcBef>
              <a:spcAft>
                <a:spcPct val="0"/>
              </a:spcAft>
              <a:defRPr sz="2400">
                <a:solidFill>
                  <a:schemeClr val="tx1"/>
                </a:solidFill>
                <a:latin typeface="Times" charset="0"/>
                <a:ea typeface="ＭＳ Ｐゴシック" charset="0"/>
              </a:defRPr>
            </a:lvl8pPr>
            <a:lvl9pPr marL="4114800" indent="-4572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defRPr/>
            </a:pPr>
            <a:endParaRPr lang="en-US" sz="2800" smtClean="0">
              <a:latin typeface="Arial" charset="0"/>
              <a:cs typeface="ＭＳ Ｐゴシック"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Create a Scenario</a:t>
            </a:r>
            <a:endParaRPr lang="en-US" dirty="0"/>
          </a:p>
        </p:txBody>
      </p:sp>
      <p:sp>
        <p:nvSpPr>
          <p:cNvPr id="3" name="Content Placeholder 2"/>
          <p:cNvSpPr>
            <a:spLocks noGrp="1"/>
          </p:cNvSpPr>
          <p:nvPr>
            <p:ph idx="1"/>
          </p:nvPr>
        </p:nvSpPr>
        <p:spPr/>
        <p:txBody>
          <a:bodyPr/>
          <a:lstStyle/>
          <a:p>
            <a:r>
              <a:rPr lang="en-US" dirty="0" smtClean="0"/>
              <a:t>Identify participants, actions and activity that your team will target with your grant proposal.</a:t>
            </a:r>
          </a:p>
          <a:p>
            <a:pPr marL="457200" indent="-457200">
              <a:spcBef>
                <a:spcPct val="50000"/>
              </a:spcBef>
            </a:pPr>
            <a:r>
              <a:rPr lang="en-US" dirty="0" smtClean="0"/>
              <a:t>Aim to transform a real social practice.</a:t>
            </a:r>
          </a:p>
          <a:p>
            <a:pPr marL="457200" indent="-457200">
              <a:spcBef>
                <a:spcPct val="50000"/>
              </a:spcBef>
            </a:pPr>
            <a:r>
              <a:rPr lang="en-US" dirty="0" smtClean="0"/>
              <a:t>Use team collaboration  to change the world…for the better! </a:t>
            </a:r>
          </a:p>
          <a:p>
            <a:pPr marL="457200" indent="-457200">
              <a:spcBef>
                <a:spcPct val="50000"/>
              </a:spcBef>
            </a:pPr>
            <a:r>
              <a:rPr lang="en-US" dirty="0" smtClean="0"/>
              <a:t>Fit project within the time constraints of this course.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 Projects</a:t>
            </a:r>
            <a:endParaRPr lang="en-US" dirty="0"/>
          </a:p>
        </p:txBody>
      </p:sp>
      <p:sp>
        <p:nvSpPr>
          <p:cNvPr id="3" name="Content Placeholder 2"/>
          <p:cNvSpPr>
            <a:spLocks noGrp="1"/>
          </p:cNvSpPr>
          <p:nvPr>
            <p:ph idx="1"/>
          </p:nvPr>
        </p:nvSpPr>
        <p:spPr/>
        <p:txBody>
          <a:bodyPr>
            <a:normAutofit/>
          </a:bodyPr>
          <a:lstStyle/>
          <a:p>
            <a:pPr>
              <a:buFont typeface="Arial" charset="0"/>
              <a:buChar char="►"/>
              <a:defRPr/>
            </a:pPr>
            <a:r>
              <a:rPr lang="en-US" sz="2000" b="1" dirty="0" smtClean="0"/>
              <a:t>Eyes for Iowa: </a:t>
            </a:r>
            <a:r>
              <a:rPr lang="en-US" sz="2000" dirty="0" smtClean="0">
                <a:solidFill>
                  <a:schemeClr val="tx1"/>
                </a:solidFill>
                <a:ea typeface="ＭＳ Ｐゴシック" charset="0"/>
                <a:cs typeface="ＭＳ Ｐゴシック" charset="0"/>
              </a:rPr>
              <a:t>Organization to help children with CED</a:t>
            </a:r>
          </a:p>
          <a:p>
            <a:pPr>
              <a:buFont typeface="Arial" charset="0"/>
              <a:buChar char="►"/>
              <a:defRPr/>
            </a:pPr>
            <a:r>
              <a:rPr lang="en-US" sz="2000" b="1" dirty="0" smtClean="0"/>
              <a:t>Fresh Food Pantry: </a:t>
            </a:r>
            <a:r>
              <a:rPr lang="en-US" sz="2000" dirty="0" smtClean="0">
                <a:solidFill>
                  <a:schemeClr val="tx1"/>
                </a:solidFill>
                <a:ea typeface="ＭＳ Ｐゴシック" charset="0"/>
                <a:cs typeface="ＭＳ Ｐゴシック" charset="0"/>
              </a:rPr>
              <a:t>Community garden program</a:t>
            </a:r>
          </a:p>
          <a:p>
            <a:pPr>
              <a:buFont typeface="Arial" charset="0"/>
              <a:buChar char="►"/>
              <a:defRPr/>
            </a:pPr>
            <a:r>
              <a:rPr lang="en-US" sz="2000" b="1" dirty="0" smtClean="0"/>
              <a:t>HELP: </a:t>
            </a:r>
            <a:r>
              <a:rPr lang="en-US" sz="2000" dirty="0" smtClean="0">
                <a:solidFill>
                  <a:schemeClr val="tx1"/>
                </a:solidFill>
                <a:ea typeface="ＭＳ Ｐゴシック" charset="0"/>
                <a:cs typeface="ＭＳ Ｐゴシック" charset="0"/>
              </a:rPr>
              <a:t>Work program for Ethiopian refugees in Iowa.</a:t>
            </a:r>
          </a:p>
          <a:p>
            <a:pPr>
              <a:buFont typeface="Monotype Sorts" charset="0"/>
              <a:buNone/>
              <a:defRPr/>
            </a:pPr>
            <a:r>
              <a:rPr lang="en-US" sz="2000" b="1" dirty="0" smtClean="0"/>
              <a:t>All of these projects involve issues of...</a:t>
            </a:r>
          </a:p>
          <a:p>
            <a:pPr lvl="1">
              <a:buFont typeface="Arial" charset="0"/>
              <a:buChar char="►"/>
              <a:defRPr/>
            </a:pPr>
            <a:r>
              <a:rPr lang="en-US" sz="1800" b="1" dirty="0" smtClean="0"/>
              <a:t>resources</a:t>
            </a:r>
          </a:p>
          <a:p>
            <a:pPr lvl="1">
              <a:buFont typeface="Arial" charset="0"/>
              <a:buChar char="►"/>
              <a:defRPr/>
            </a:pPr>
            <a:r>
              <a:rPr lang="en-US" sz="1800" b="1" dirty="0" smtClean="0"/>
              <a:t>agency</a:t>
            </a:r>
          </a:p>
          <a:p>
            <a:pPr lvl="1">
              <a:buFont typeface="Arial" charset="0"/>
              <a:buChar char="►"/>
              <a:defRPr/>
            </a:pPr>
            <a:r>
              <a:rPr lang="en-US" sz="1800" b="1" dirty="0" smtClean="0"/>
              <a:t>access</a:t>
            </a:r>
          </a:p>
          <a:p>
            <a:pPr lvl="1">
              <a:buFont typeface="Arial" charset="0"/>
              <a:buChar char="►"/>
              <a:defRPr/>
            </a:pPr>
            <a:r>
              <a:rPr lang="en-US" sz="1800" b="1" dirty="0" smtClean="0"/>
              <a:t>Skill</a:t>
            </a:r>
          </a:p>
          <a:p>
            <a:pPr>
              <a:buFont typeface="Arial" charset="0"/>
              <a:buChar char="►"/>
              <a:defRPr/>
            </a:pPr>
            <a:r>
              <a:rPr lang="en-US" sz="2000" b="1" dirty="0" smtClean="0"/>
              <a:t>ASK: </a:t>
            </a:r>
            <a:r>
              <a:rPr lang="en-US" sz="2000" dirty="0" smtClean="0">
                <a:ea typeface="ＭＳ Ｐゴシック" charset="0"/>
                <a:cs typeface="ＭＳ Ｐゴシック" charset="0"/>
              </a:rPr>
              <a:t>Who benefits from the transformations your proposal recommends? How?</a:t>
            </a:r>
            <a:endParaRPr lang="en-US" sz="2000" b="1" dirty="0" smtClean="0"/>
          </a:p>
          <a:p>
            <a:pPr>
              <a:buNone/>
              <a:defRPr/>
            </a:pPr>
            <a:endParaRPr lang="en-US" dirty="0" smtClean="0">
              <a:solidFill>
                <a:schemeClr val="tx1"/>
              </a:solidFill>
              <a:latin typeface="Arial" charset="0"/>
              <a:ea typeface="ＭＳ Ｐゴシック" charset="0"/>
              <a:cs typeface="ＭＳ Ｐゴシック" charset="0"/>
            </a:endParaRPr>
          </a:p>
          <a:p>
            <a:pPr>
              <a:buFont typeface="Arial" charset="0"/>
              <a:buChar char="►"/>
              <a:defRPr/>
            </a:pPr>
            <a:endParaRPr lang="en-US" b="1" dirty="0" smtClean="0"/>
          </a:p>
          <a:p>
            <a:pPr>
              <a:buFont typeface="Arial" charset="0"/>
              <a:buChar char="►"/>
              <a:defRPr/>
            </a:pPr>
            <a:endParaRPr lang="en-US" dirty="0" smtClean="0">
              <a:solidFill>
                <a:schemeClr val="tx1"/>
              </a:solidFill>
              <a:ea typeface="ＭＳ Ｐゴシック" charset="0"/>
              <a:cs typeface="ＭＳ Ｐゴシック" charset="0"/>
            </a:endParaRPr>
          </a:p>
          <a:p>
            <a:pPr>
              <a:buFont typeface="Arial" charset="0"/>
              <a:buChar char="►"/>
              <a:defRPr/>
            </a:pPr>
            <a:endParaRPr lang="en-US" b="1" dirty="0" smtClean="0"/>
          </a:p>
          <a:p>
            <a:pPr>
              <a:buFont typeface="Arial" charset="0"/>
              <a:buChar char="►"/>
              <a:defRPr/>
            </a:pPr>
            <a:endParaRPr lang="en-US" dirty="0" smtClean="0">
              <a:solidFill>
                <a:schemeClr val="tx1"/>
              </a:solidFill>
              <a:latin typeface="Arial" charset="0"/>
              <a:ea typeface="ＭＳ Ｐゴシック" charset="0"/>
              <a:cs typeface="ＭＳ Ｐゴシック" charset="0"/>
            </a:endParaRPr>
          </a:p>
          <a:p>
            <a:pPr>
              <a:buFont typeface="Arial" charset="0"/>
              <a:buChar char="►"/>
              <a:defRPr/>
            </a:pPr>
            <a:endParaRPr lang="en-US" dirty="0" smtClean="0">
              <a:solidFill>
                <a:schemeClr val="tx1"/>
              </a:solidFill>
              <a:latin typeface="Arial" charset="0"/>
              <a:ea typeface="ＭＳ Ｐゴシック" charset="0"/>
              <a:cs typeface="ＭＳ Ｐゴシック" charset="0"/>
            </a:endParaRPr>
          </a:p>
          <a:p>
            <a:pPr>
              <a:buFont typeface="Arial" charset="0"/>
              <a:buChar char="►"/>
              <a:defRPr/>
            </a:pPr>
            <a:endParaRPr lang="en-US"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Project Pitch</a:t>
            </a:r>
            <a:endParaRPr lang="en-US" dirty="0"/>
          </a:p>
        </p:txBody>
      </p:sp>
      <p:sp>
        <p:nvSpPr>
          <p:cNvPr id="5" name="Text Placeholder 4"/>
          <p:cNvSpPr>
            <a:spLocks noGrp="1"/>
          </p:cNvSpPr>
          <p:nvPr>
            <p:ph type="body" idx="1"/>
          </p:nvPr>
        </p:nvSpPr>
        <p:spPr/>
        <p:txBody>
          <a:bodyPr>
            <a:normAutofit/>
          </a:bodyPr>
          <a:lstStyle/>
          <a:p>
            <a:r>
              <a:rPr lang="en-US" i="1" dirty="0" smtClean="0"/>
              <a:t>The basic problem Your Proposal Addresses</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t>three</a:t>
            </a:r>
            <a:r>
              <a:rPr lang="en-US" dirty="0" smtClean="0"/>
              <a:t> elements of The pitch </a:t>
            </a:r>
          </a:p>
        </p:txBody>
      </p:sp>
      <p:sp>
        <p:nvSpPr>
          <p:cNvPr id="5" name="Content Placeholder 4"/>
          <p:cNvSpPr>
            <a:spLocks noGrp="1"/>
          </p:cNvSpPr>
          <p:nvPr>
            <p:ph idx="1"/>
          </p:nvPr>
        </p:nvSpPr>
        <p:spPr/>
        <p:txBody>
          <a:bodyPr>
            <a:normAutofit/>
          </a:bodyPr>
          <a:lstStyle/>
          <a:p>
            <a:r>
              <a:rPr lang="en-US" b="1" dirty="0" smtClean="0"/>
              <a:t>Problem</a:t>
            </a:r>
            <a:r>
              <a:rPr lang="en-US" dirty="0" smtClean="0"/>
              <a:t>, </a:t>
            </a:r>
            <a:r>
              <a:rPr lang="en-US" b="1" dirty="0" smtClean="0"/>
              <a:t>Objective</a:t>
            </a:r>
            <a:r>
              <a:rPr lang="en-US" dirty="0" smtClean="0"/>
              <a:t>(s), </a:t>
            </a:r>
            <a:r>
              <a:rPr lang="en-US" b="1" dirty="0" smtClean="0"/>
              <a:t>Benefit</a:t>
            </a:r>
            <a:r>
              <a:rPr lang="en-US" dirty="0" smtClean="0"/>
              <a:t>(s)</a:t>
            </a:r>
          </a:p>
          <a:p>
            <a:pPr lvl="1"/>
            <a:r>
              <a:rPr lang="en-US" sz="2200" b="1" dirty="0" smtClean="0"/>
              <a:t>Overriding Problem: </a:t>
            </a:r>
            <a:r>
              <a:rPr lang="en-US" sz="2200" dirty="0" smtClean="0"/>
              <a:t>The key problem your project intends to address or solve.</a:t>
            </a:r>
          </a:p>
          <a:p>
            <a:pPr lvl="1"/>
            <a:r>
              <a:rPr lang="en-US" sz="2200" b="1" dirty="0" smtClean="0"/>
              <a:t>Objectives: </a:t>
            </a:r>
            <a:r>
              <a:rPr lang="en-US" sz="2200" dirty="0" smtClean="0"/>
              <a:t>What you plan to do to move from S1 (current situation)  to S2 (proposed situation or desired results).</a:t>
            </a:r>
          </a:p>
          <a:p>
            <a:pPr lvl="1"/>
            <a:r>
              <a:rPr lang="en-US" sz="2200" b="1" dirty="0" smtClean="0"/>
              <a:t>Benefits: </a:t>
            </a:r>
            <a:r>
              <a:rPr lang="en-US" sz="2200" dirty="0" smtClean="0"/>
              <a:t>Those good things that will accrue to stakeholders while the project objective(s) are in the process of being achieved (i.e., as deliverables are completed) or after the project objective(s) have been achieved.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Unit 3 Forum Post</a:t>
            </a:r>
            <a:endParaRPr lang="en-US" b="1" dirty="0"/>
          </a:p>
        </p:txBody>
      </p:sp>
      <p:sp>
        <p:nvSpPr>
          <p:cNvPr id="3" name="Content Placeholder 2"/>
          <p:cNvSpPr>
            <a:spLocks noGrp="1"/>
          </p:cNvSpPr>
          <p:nvPr>
            <p:ph idx="1"/>
          </p:nvPr>
        </p:nvSpPr>
        <p:spPr/>
        <p:txBody>
          <a:bodyPr/>
          <a:lstStyle/>
          <a:p>
            <a:r>
              <a:rPr lang="en-US" dirty="0" smtClean="0">
                <a:solidFill>
                  <a:schemeClr val="tx1"/>
                </a:solidFill>
              </a:rPr>
              <a:t>For your post in unit 3, </a:t>
            </a:r>
            <a:r>
              <a:rPr lang="en-US" b="1" i="1" dirty="0" smtClean="0">
                <a:solidFill>
                  <a:schemeClr val="tx1"/>
                </a:solidFill>
              </a:rPr>
              <a:t>each</a:t>
            </a:r>
            <a:r>
              <a:rPr lang="en-US" dirty="0" smtClean="0">
                <a:solidFill>
                  <a:schemeClr val="tx1"/>
                </a:solidFill>
              </a:rPr>
              <a:t> </a:t>
            </a:r>
            <a:r>
              <a:rPr lang="en-US" b="1" dirty="0" smtClean="0">
                <a:solidFill>
                  <a:schemeClr val="tx1"/>
                </a:solidFill>
              </a:rPr>
              <a:t>team member </a:t>
            </a:r>
            <a:r>
              <a:rPr lang="en-US" dirty="0" smtClean="0">
                <a:solidFill>
                  <a:schemeClr val="tx1"/>
                </a:solidFill>
              </a:rPr>
              <a:t>should </a:t>
            </a:r>
            <a:r>
              <a:rPr lang="en-US" i="1" dirty="0" smtClean="0">
                <a:solidFill>
                  <a:schemeClr val="tx1"/>
                </a:solidFill>
              </a:rPr>
              <a:t>prepare an idea </a:t>
            </a:r>
            <a:r>
              <a:rPr lang="en-US" dirty="0" smtClean="0">
                <a:solidFill>
                  <a:schemeClr val="tx1"/>
                </a:solidFill>
              </a:rPr>
              <a:t>for the team with all three elements (</a:t>
            </a:r>
            <a:r>
              <a:rPr lang="en-US" b="1" dirty="0" smtClean="0">
                <a:solidFill>
                  <a:schemeClr val="tx1"/>
                </a:solidFill>
              </a:rPr>
              <a:t>Problem, Objective(s), and Benefit(s)</a:t>
            </a:r>
            <a:r>
              <a:rPr lang="en-US" dirty="0" smtClean="0">
                <a:solidFill>
                  <a:schemeClr val="tx1"/>
                </a:solidFill>
              </a:rPr>
              <a:t>.</a:t>
            </a:r>
          </a:p>
          <a:p>
            <a:r>
              <a:rPr lang="en-US" dirty="0" smtClean="0">
                <a:solidFill>
                  <a:schemeClr val="tx1"/>
                </a:solidFill>
              </a:rPr>
              <a:t>Post your project pitch in the designated forum space for your team.</a:t>
            </a:r>
          </a:p>
          <a:p>
            <a:pPr lvl="1"/>
            <a:r>
              <a:rPr lang="en-US" dirty="0" smtClean="0">
                <a:solidFill>
                  <a:schemeClr val="tx1"/>
                </a:solidFill>
              </a:rPr>
              <a:t>For example, a </a:t>
            </a:r>
            <a:r>
              <a:rPr lang="en-US" b="1" dirty="0" smtClean="0">
                <a:solidFill>
                  <a:srgbClr val="FF0000"/>
                </a:solidFill>
              </a:rPr>
              <a:t>RED</a:t>
            </a:r>
            <a:r>
              <a:rPr lang="en-US" dirty="0" smtClean="0">
                <a:solidFill>
                  <a:schemeClr val="tx1"/>
                </a:solidFill>
              </a:rPr>
              <a:t> team member would post his/her idea in the </a:t>
            </a:r>
            <a:r>
              <a:rPr lang="en-US" b="1" dirty="0" smtClean="0">
                <a:solidFill>
                  <a:srgbClr val="FF0000"/>
                </a:solidFill>
              </a:rPr>
              <a:t>RED</a:t>
            </a:r>
            <a:r>
              <a:rPr lang="en-US" dirty="0" smtClean="0">
                <a:solidFill>
                  <a:schemeClr val="tx1"/>
                </a:solidFill>
              </a:rPr>
              <a:t> team forum space.</a:t>
            </a:r>
          </a:p>
          <a:p>
            <a:r>
              <a:rPr lang="en-US" dirty="0" smtClean="0">
                <a:solidFill>
                  <a:schemeClr val="tx1"/>
                </a:solidFill>
              </a:rPr>
              <a:t>Next, </a:t>
            </a:r>
            <a:r>
              <a:rPr lang="en-US" b="1" dirty="0" smtClean="0">
                <a:solidFill>
                  <a:schemeClr val="tx1"/>
                </a:solidFill>
              </a:rPr>
              <a:t>discuss</a:t>
            </a:r>
            <a:r>
              <a:rPr lang="en-US" dirty="0" smtClean="0">
                <a:solidFill>
                  <a:schemeClr val="tx1"/>
                </a:solidFill>
              </a:rPr>
              <a:t> and </a:t>
            </a:r>
            <a:r>
              <a:rPr lang="en-US" b="1" dirty="0" smtClean="0">
                <a:solidFill>
                  <a:schemeClr val="tx1"/>
                </a:solidFill>
              </a:rPr>
              <a:t>choose</a:t>
            </a:r>
            <a:r>
              <a:rPr lang="en-US" dirty="0" smtClean="0">
                <a:solidFill>
                  <a:schemeClr val="tx1"/>
                </a:solidFill>
              </a:rPr>
              <a:t> </a:t>
            </a:r>
            <a:r>
              <a:rPr lang="en-US" b="1" dirty="0" smtClean="0">
                <a:solidFill>
                  <a:schemeClr val="tx1"/>
                </a:solidFill>
              </a:rPr>
              <a:t>one</a:t>
            </a:r>
            <a:r>
              <a:rPr lang="en-US" dirty="0" smtClean="0">
                <a:solidFill>
                  <a:schemeClr val="tx1"/>
                </a:solidFill>
              </a:rPr>
              <a:t> </a:t>
            </a:r>
            <a:r>
              <a:rPr lang="en-US" b="1" dirty="0" smtClean="0">
                <a:solidFill>
                  <a:schemeClr val="tx1"/>
                </a:solidFill>
              </a:rPr>
              <a:t>idea</a:t>
            </a:r>
            <a:r>
              <a:rPr lang="en-US" dirty="0" smtClean="0">
                <a:solidFill>
                  <a:schemeClr val="tx1"/>
                </a:solidFill>
              </a:rPr>
              <a:t> from the suggested project pitches found on your Team’s forum space</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type="ctrTitle"/>
          </p:nvPr>
        </p:nvSpPr>
        <p:spPr>
          <a:xfrm>
            <a:off x="685800" y="3200400"/>
            <a:ext cx="6553200" cy="1371600"/>
          </a:xfr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r>
              <a:rPr lang="en-US" sz="3600" b="1" dirty="0" smtClean="0"/>
              <a:t>Midterm </a:t>
            </a:r>
            <a:br>
              <a:rPr lang="en-US" sz="3600" b="1" dirty="0" smtClean="0"/>
            </a:br>
            <a:r>
              <a:rPr lang="en-US" sz="3600" b="1" dirty="0" smtClean="0"/>
              <a:t>Project completion</a:t>
            </a:r>
          </a:p>
        </p:txBody>
      </p:sp>
      <p:sp>
        <p:nvSpPr>
          <p:cNvPr id="270341" name="Text Box 5"/>
          <p:cNvSpPr txBox="1">
            <a:spLocks noChangeArrowheads="1"/>
          </p:cNvSpPr>
          <p:nvPr/>
        </p:nvSpPr>
        <p:spPr bwMode="auto">
          <a:xfrm>
            <a:off x="609600" y="4659868"/>
            <a:ext cx="6629400"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a:spcBef>
                <a:spcPct val="50000"/>
              </a:spcBef>
            </a:pPr>
            <a:r>
              <a:rPr lang="en-US" dirty="0" smtClean="0"/>
              <a:t>A Three-Phase Approach</a:t>
            </a:r>
            <a:endParaRPr lang="en-US" i="1"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p:txBody>
          <a:bodyPr>
            <a:normAutofit/>
          </a:bodyPr>
          <a:lstStyle/>
          <a:p>
            <a:r>
              <a:rPr lang="en-US" b="1" dirty="0" smtClean="0"/>
              <a:t> </a:t>
            </a:r>
            <a:r>
              <a:rPr lang="en-US" dirty="0" smtClean="0"/>
              <a:t>The Phases</a:t>
            </a:r>
          </a:p>
        </p:txBody>
      </p:sp>
      <p:sp>
        <p:nvSpPr>
          <p:cNvPr id="303107" name="Rectangle 3"/>
          <p:cNvSpPr>
            <a:spLocks noGrp="1" noChangeArrowheads="1"/>
          </p:cNvSpPr>
          <p:nvPr>
            <p:ph idx="1"/>
          </p:nvPr>
        </p:nvSpPr>
        <p:spPr>
          <a:xfrm>
            <a:off x="1371600" y="1981200"/>
            <a:ext cx="6858000" cy="914400"/>
          </a:xfrm>
        </p:spPr>
        <p:txBody>
          <a:bodyPr/>
          <a:lstStyle/>
          <a:p>
            <a:pPr>
              <a:buFont typeface="Monotype Sorts" pitchFamily="-84" charset="2"/>
              <a:buNone/>
            </a:pPr>
            <a:r>
              <a:rPr lang="en-US" b="1" smtClean="0"/>
              <a:t>Building block of the project</a:t>
            </a:r>
          </a:p>
        </p:txBody>
      </p:sp>
      <p:sp>
        <p:nvSpPr>
          <p:cNvPr id="303108" name="Rectangle 4"/>
          <p:cNvSpPr>
            <a:spLocks noChangeArrowheads="1"/>
          </p:cNvSpPr>
          <p:nvPr/>
        </p:nvSpPr>
        <p:spPr bwMode="auto">
          <a:xfrm>
            <a:off x="838200" y="3276600"/>
            <a:ext cx="2133600" cy="914400"/>
          </a:xfrm>
          <a:prstGeom prst="rect">
            <a:avLst/>
          </a:prstGeom>
          <a:solidFill>
            <a:schemeClr val="accent1"/>
          </a:solidFill>
          <a:ln w="38100" cmpd="dbl">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Ideas</a:t>
            </a:r>
            <a:endParaRPr lang="en-US" sz="2400" dirty="0">
              <a:latin typeface="Times New Roman" charset="0"/>
              <a:ea typeface="ＭＳ Ｐゴシック" charset="0"/>
              <a:cs typeface="ＭＳ Ｐゴシック" charset="0"/>
            </a:endParaRPr>
          </a:p>
        </p:txBody>
      </p:sp>
      <p:grpSp>
        <p:nvGrpSpPr>
          <p:cNvPr id="2" name="Group 5"/>
          <p:cNvGrpSpPr>
            <a:grpSpLocks/>
          </p:cNvGrpSpPr>
          <p:nvPr/>
        </p:nvGrpSpPr>
        <p:grpSpPr bwMode="auto">
          <a:xfrm>
            <a:off x="2990850" y="3276600"/>
            <a:ext cx="2724150" cy="914400"/>
            <a:chOff x="1884" y="2304"/>
            <a:chExt cx="1716" cy="576"/>
          </a:xfrm>
        </p:grpSpPr>
        <p:sp>
          <p:nvSpPr>
            <p:cNvPr id="303110" name="Rectangle 6"/>
            <p:cNvSpPr>
              <a:spLocks noChangeArrowheads="1"/>
            </p:cNvSpPr>
            <p:nvPr/>
          </p:nvSpPr>
          <p:spPr bwMode="auto">
            <a:xfrm>
              <a:off x="2208" y="2304"/>
              <a:ext cx="1392" cy="576"/>
            </a:xfrm>
            <a:prstGeom prst="rect">
              <a:avLst/>
            </a:prstGeom>
            <a:solidFill>
              <a:schemeClr val="accent1"/>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Draft</a:t>
              </a:r>
              <a:endParaRPr lang="en-US" sz="2400" dirty="0">
                <a:latin typeface="Times New Roman" charset="0"/>
                <a:ea typeface="ＭＳ Ｐゴシック" charset="0"/>
                <a:cs typeface="ＭＳ Ｐゴシック" charset="0"/>
              </a:endParaRPr>
            </a:p>
          </p:txBody>
        </p:sp>
        <p:cxnSp>
          <p:nvCxnSpPr>
            <p:cNvPr id="303111" name="AutoShape 7"/>
            <p:cNvCxnSpPr>
              <a:cxnSpLocks noChangeShapeType="1"/>
              <a:stCxn id="303108" idx="3"/>
              <a:endCxn id="303110" idx="1"/>
            </p:cNvCxnSpPr>
            <p:nvPr/>
          </p:nvCxnSpPr>
          <p:spPr bwMode="auto">
            <a:xfrm>
              <a:off x="1884" y="2592"/>
              <a:ext cx="324" cy="0"/>
            </a:xfrm>
            <a:prstGeom prst="straightConnector1">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grpSp>
        <p:nvGrpSpPr>
          <p:cNvPr id="3" name="Group 8"/>
          <p:cNvGrpSpPr>
            <a:grpSpLocks/>
          </p:cNvGrpSpPr>
          <p:nvPr/>
        </p:nvGrpSpPr>
        <p:grpSpPr bwMode="auto">
          <a:xfrm>
            <a:off x="5715000" y="3276600"/>
            <a:ext cx="2819400" cy="914400"/>
            <a:chOff x="3600" y="2304"/>
            <a:chExt cx="1776" cy="576"/>
          </a:xfrm>
        </p:grpSpPr>
        <p:sp>
          <p:nvSpPr>
            <p:cNvPr id="303113" name="Rectangle 9"/>
            <p:cNvSpPr>
              <a:spLocks noChangeArrowheads="1"/>
            </p:cNvSpPr>
            <p:nvPr/>
          </p:nvSpPr>
          <p:spPr bwMode="auto">
            <a:xfrm>
              <a:off x="3888" y="2304"/>
              <a:ext cx="1488" cy="576"/>
            </a:xfrm>
            <a:prstGeom prst="rect">
              <a:avLst/>
            </a:prstGeom>
            <a:solidFill>
              <a:schemeClr val="accent1"/>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Propose</a:t>
              </a:r>
              <a:endParaRPr lang="en-US" sz="2400" dirty="0">
                <a:latin typeface="Times New Roman" charset="0"/>
                <a:ea typeface="ＭＳ Ｐゴシック" charset="0"/>
                <a:cs typeface="ＭＳ Ｐゴシック" charset="0"/>
              </a:endParaRPr>
            </a:p>
          </p:txBody>
        </p:sp>
        <p:cxnSp>
          <p:nvCxnSpPr>
            <p:cNvPr id="303114" name="AutoShape 10"/>
            <p:cNvCxnSpPr>
              <a:cxnSpLocks noChangeShapeType="1"/>
              <a:stCxn id="303110" idx="3"/>
              <a:endCxn id="303113" idx="1"/>
            </p:cNvCxnSpPr>
            <p:nvPr/>
          </p:nvCxnSpPr>
          <p:spPr bwMode="auto">
            <a:xfrm>
              <a:off x="3600" y="2592"/>
              <a:ext cx="288" cy="0"/>
            </a:xfrm>
            <a:prstGeom prst="straightConnector1">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310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8" grpId="0" animBg="1"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normAutofit/>
          </a:bodyPr>
          <a:lstStyle/>
          <a:p>
            <a:r>
              <a:rPr lang="en-US" dirty="0" smtClean="0"/>
              <a:t>Methods</a:t>
            </a:r>
          </a:p>
        </p:txBody>
      </p:sp>
      <p:sp>
        <p:nvSpPr>
          <p:cNvPr id="304131" name="Rectangle 3"/>
          <p:cNvSpPr>
            <a:spLocks noGrp="1" noChangeArrowheads="1"/>
          </p:cNvSpPr>
          <p:nvPr>
            <p:ph idx="1"/>
          </p:nvPr>
        </p:nvSpPr>
        <p:spPr>
          <a:xfrm>
            <a:off x="1143000" y="1981200"/>
            <a:ext cx="6858000" cy="685800"/>
          </a:xfrm>
        </p:spPr>
        <p:txBody>
          <a:bodyPr/>
          <a:lstStyle/>
          <a:p>
            <a:pPr>
              <a:buFont typeface="Monotype Sorts" pitchFamily="-84" charset="2"/>
              <a:buNone/>
            </a:pPr>
            <a:r>
              <a:rPr lang="en-US" b="1" smtClean="0"/>
              <a:t>Key concepts and techniques</a:t>
            </a:r>
          </a:p>
        </p:txBody>
      </p:sp>
      <p:sp>
        <p:nvSpPr>
          <p:cNvPr id="304132" name="Rectangle 4"/>
          <p:cNvSpPr>
            <a:spLocks noChangeArrowheads="1"/>
          </p:cNvSpPr>
          <p:nvPr/>
        </p:nvSpPr>
        <p:spPr bwMode="auto">
          <a:xfrm>
            <a:off x="838200" y="3276600"/>
            <a:ext cx="2133600" cy="914400"/>
          </a:xfrm>
          <a:prstGeom prst="rect">
            <a:avLst/>
          </a:prstGeom>
          <a:solidFill>
            <a:schemeClr val="accent1"/>
          </a:solidFill>
          <a:ln w="38100" cmpd="dbl">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Ideas</a:t>
            </a:r>
            <a:endParaRPr lang="en-US" sz="2400" dirty="0">
              <a:latin typeface="Times New Roman" charset="0"/>
              <a:ea typeface="ＭＳ Ｐゴシック" charset="0"/>
              <a:cs typeface="ＭＳ Ｐゴシック" charset="0"/>
            </a:endParaRPr>
          </a:p>
        </p:txBody>
      </p:sp>
      <p:grpSp>
        <p:nvGrpSpPr>
          <p:cNvPr id="2" name="Group 5"/>
          <p:cNvGrpSpPr>
            <a:grpSpLocks/>
          </p:cNvGrpSpPr>
          <p:nvPr/>
        </p:nvGrpSpPr>
        <p:grpSpPr bwMode="auto">
          <a:xfrm>
            <a:off x="2990850" y="3276600"/>
            <a:ext cx="2724150" cy="914400"/>
            <a:chOff x="1884" y="2304"/>
            <a:chExt cx="1716" cy="576"/>
          </a:xfrm>
        </p:grpSpPr>
        <p:sp>
          <p:nvSpPr>
            <p:cNvPr id="304134" name="Rectangle 6"/>
            <p:cNvSpPr>
              <a:spLocks noChangeArrowheads="1"/>
            </p:cNvSpPr>
            <p:nvPr/>
          </p:nvSpPr>
          <p:spPr bwMode="auto">
            <a:xfrm>
              <a:off x="2208" y="2304"/>
              <a:ext cx="1392" cy="576"/>
            </a:xfrm>
            <a:prstGeom prst="rect">
              <a:avLst/>
            </a:prstGeom>
            <a:solidFill>
              <a:schemeClr val="accent1"/>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Draft</a:t>
              </a:r>
              <a:endParaRPr lang="en-US" sz="2400" dirty="0">
                <a:latin typeface="Times New Roman" charset="0"/>
                <a:ea typeface="ＭＳ Ｐゴシック" charset="0"/>
                <a:cs typeface="ＭＳ Ｐゴシック" charset="0"/>
              </a:endParaRPr>
            </a:p>
          </p:txBody>
        </p:sp>
        <p:cxnSp>
          <p:nvCxnSpPr>
            <p:cNvPr id="304135" name="AutoShape 7"/>
            <p:cNvCxnSpPr>
              <a:cxnSpLocks noChangeShapeType="1"/>
              <a:stCxn id="304132" idx="3"/>
              <a:endCxn id="304134" idx="1"/>
            </p:cNvCxnSpPr>
            <p:nvPr/>
          </p:nvCxnSpPr>
          <p:spPr bwMode="auto">
            <a:xfrm>
              <a:off x="1884" y="2592"/>
              <a:ext cx="324" cy="0"/>
            </a:xfrm>
            <a:prstGeom prst="straightConnector1">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grpSp>
        <p:nvGrpSpPr>
          <p:cNvPr id="3" name="Group 8"/>
          <p:cNvGrpSpPr>
            <a:grpSpLocks/>
          </p:cNvGrpSpPr>
          <p:nvPr/>
        </p:nvGrpSpPr>
        <p:grpSpPr bwMode="auto">
          <a:xfrm>
            <a:off x="5715000" y="3276600"/>
            <a:ext cx="2819400" cy="914400"/>
            <a:chOff x="3600" y="2304"/>
            <a:chExt cx="1776" cy="576"/>
          </a:xfrm>
        </p:grpSpPr>
        <p:sp>
          <p:nvSpPr>
            <p:cNvPr id="304137" name="Rectangle 9"/>
            <p:cNvSpPr>
              <a:spLocks noChangeArrowheads="1"/>
            </p:cNvSpPr>
            <p:nvPr/>
          </p:nvSpPr>
          <p:spPr bwMode="auto">
            <a:xfrm>
              <a:off x="3888" y="2304"/>
              <a:ext cx="1488" cy="576"/>
            </a:xfrm>
            <a:prstGeom prst="rect">
              <a:avLst/>
            </a:prstGeom>
            <a:solidFill>
              <a:schemeClr val="accent1"/>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Propose</a:t>
              </a:r>
              <a:endParaRPr lang="en-US" sz="2400" dirty="0">
                <a:latin typeface="Times New Roman" charset="0"/>
                <a:ea typeface="ＭＳ Ｐゴシック" charset="0"/>
                <a:cs typeface="ＭＳ Ｐゴシック" charset="0"/>
              </a:endParaRPr>
            </a:p>
          </p:txBody>
        </p:sp>
        <p:cxnSp>
          <p:nvCxnSpPr>
            <p:cNvPr id="304138" name="AutoShape 10"/>
            <p:cNvCxnSpPr>
              <a:cxnSpLocks noChangeShapeType="1"/>
              <a:stCxn id="304134" idx="3"/>
              <a:endCxn id="304137" idx="1"/>
            </p:cNvCxnSpPr>
            <p:nvPr/>
          </p:nvCxnSpPr>
          <p:spPr bwMode="auto">
            <a:xfrm>
              <a:off x="3600" y="2592"/>
              <a:ext cx="288" cy="0"/>
            </a:xfrm>
            <a:prstGeom prst="straightConnector1">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grpSp>
        <p:nvGrpSpPr>
          <p:cNvPr id="4" name="Group 11"/>
          <p:cNvGrpSpPr>
            <a:grpSpLocks/>
          </p:cNvGrpSpPr>
          <p:nvPr/>
        </p:nvGrpSpPr>
        <p:grpSpPr bwMode="auto">
          <a:xfrm>
            <a:off x="819150" y="3733800"/>
            <a:ext cx="2000250" cy="2057400"/>
            <a:chOff x="516" y="2592"/>
            <a:chExt cx="1260" cy="1296"/>
          </a:xfrm>
        </p:grpSpPr>
        <p:sp>
          <p:nvSpPr>
            <p:cNvPr id="304140" name="AutoShape 12"/>
            <p:cNvSpPr>
              <a:spLocks noChangeArrowheads="1"/>
            </p:cNvSpPr>
            <p:nvPr/>
          </p:nvSpPr>
          <p:spPr bwMode="auto">
            <a:xfrm>
              <a:off x="528" y="3216"/>
              <a:ext cx="1248" cy="672"/>
            </a:xfrm>
            <a:prstGeom prst="pentagon">
              <a:avLst/>
            </a:prstGeom>
            <a:solidFill>
              <a:schemeClr val="tx2"/>
            </a:solidFill>
            <a:ln w="12700">
              <a:solidFill>
                <a:schemeClr val="accent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a:solidFill>
                    <a:schemeClr val="bg2"/>
                  </a:solidFill>
                  <a:latin typeface="Arial" charset="0"/>
                  <a:ea typeface="ＭＳ Ｐゴシック" charset="0"/>
                  <a:cs typeface="ＭＳ Ｐゴシック" charset="0"/>
                </a:rPr>
                <a:t>Activity</a:t>
              </a:r>
            </a:p>
            <a:p>
              <a:pPr algn="ctr">
                <a:defRPr/>
              </a:pPr>
              <a:r>
                <a:rPr lang="en-US" sz="2400">
                  <a:solidFill>
                    <a:schemeClr val="bg2"/>
                  </a:solidFill>
                  <a:latin typeface="Arial" charset="0"/>
                  <a:ea typeface="ＭＳ Ｐゴシック" charset="0"/>
                  <a:cs typeface="ＭＳ Ｐゴシック" charset="0"/>
                </a:rPr>
                <a:t>Analysis</a:t>
              </a:r>
              <a:endParaRPr lang="en-US" sz="2400">
                <a:solidFill>
                  <a:schemeClr val="bg2"/>
                </a:solidFill>
                <a:latin typeface="Times New Roman" charset="0"/>
                <a:ea typeface="ＭＳ Ｐゴシック" charset="0"/>
                <a:cs typeface="ＭＳ Ｐゴシック" charset="0"/>
              </a:endParaRPr>
            </a:p>
          </p:txBody>
        </p:sp>
        <p:cxnSp>
          <p:nvCxnSpPr>
            <p:cNvPr id="304141" name="AutoShape 13"/>
            <p:cNvCxnSpPr>
              <a:cxnSpLocks noChangeShapeType="1"/>
              <a:stCxn id="304132" idx="1"/>
              <a:endCxn id="304140" idx="1"/>
            </p:cNvCxnSpPr>
            <p:nvPr/>
          </p:nvCxnSpPr>
          <p:spPr bwMode="auto">
            <a:xfrm rot="10800000" flipH="1" flipV="1">
              <a:off x="516" y="2592"/>
              <a:ext cx="12" cy="881"/>
            </a:xfrm>
            <a:prstGeom prst="curvedConnector3">
              <a:avLst>
                <a:gd name="adj1" fmla="val -1100000"/>
              </a:avLst>
            </a:prstGeom>
            <a:noFill/>
            <a:ln w="38100">
              <a:solidFill>
                <a:schemeClr val="accent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304142" name="AutoShape 14"/>
            <p:cNvCxnSpPr>
              <a:cxnSpLocks noChangeShapeType="1"/>
              <a:stCxn id="304140" idx="5"/>
              <a:endCxn id="304132" idx="2"/>
            </p:cNvCxnSpPr>
            <p:nvPr/>
          </p:nvCxnSpPr>
          <p:spPr bwMode="auto">
            <a:xfrm flipH="1" flipV="1">
              <a:off x="1200" y="2892"/>
              <a:ext cx="576" cy="581"/>
            </a:xfrm>
            <a:prstGeom prst="curvedConnector4">
              <a:avLst>
                <a:gd name="adj1" fmla="val -25000"/>
                <a:gd name="adj2" fmla="val 73148"/>
              </a:avLst>
            </a:prstGeom>
            <a:noFill/>
            <a:ln w="38100">
              <a:solidFill>
                <a:schemeClr val="accent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grpSp>
        <p:nvGrpSpPr>
          <p:cNvPr id="5" name="Group 15"/>
          <p:cNvGrpSpPr>
            <a:grpSpLocks/>
          </p:cNvGrpSpPr>
          <p:nvPr/>
        </p:nvGrpSpPr>
        <p:grpSpPr bwMode="auto">
          <a:xfrm>
            <a:off x="3505200" y="3733800"/>
            <a:ext cx="1981200" cy="2057400"/>
            <a:chOff x="2208" y="2592"/>
            <a:chExt cx="1248" cy="1296"/>
          </a:xfrm>
        </p:grpSpPr>
        <p:sp>
          <p:nvSpPr>
            <p:cNvPr id="304144" name="AutoShape 16"/>
            <p:cNvSpPr>
              <a:spLocks noChangeArrowheads="1"/>
            </p:cNvSpPr>
            <p:nvPr/>
          </p:nvSpPr>
          <p:spPr bwMode="auto">
            <a:xfrm>
              <a:off x="2208" y="3216"/>
              <a:ext cx="1248" cy="672"/>
            </a:xfrm>
            <a:prstGeom prst="pentagon">
              <a:avLst/>
            </a:prstGeom>
            <a:solidFill>
              <a:schemeClr val="tx2"/>
            </a:solidFill>
            <a:ln w="12700">
              <a:solidFill>
                <a:schemeClr val="accent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a:solidFill>
                    <a:schemeClr val="bg2"/>
                  </a:solidFill>
                  <a:latin typeface="Arial" charset="0"/>
                  <a:ea typeface="ＭＳ Ｐゴシック" charset="0"/>
                  <a:cs typeface="ＭＳ Ｐゴシック" charset="0"/>
                </a:rPr>
                <a:t>Contextual </a:t>
              </a:r>
            </a:p>
            <a:p>
              <a:pPr algn="ctr">
                <a:defRPr/>
              </a:pPr>
              <a:r>
                <a:rPr lang="en-US" sz="2400">
                  <a:solidFill>
                    <a:schemeClr val="bg2"/>
                  </a:solidFill>
                  <a:latin typeface="Arial" charset="0"/>
                  <a:ea typeface="ＭＳ Ｐゴシック" charset="0"/>
                  <a:cs typeface="ＭＳ Ｐゴシック" charset="0"/>
                </a:rPr>
                <a:t>Design</a:t>
              </a:r>
              <a:endParaRPr lang="en-US" sz="2400">
                <a:solidFill>
                  <a:schemeClr val="bg2"/>
                </a:solidFill>
                <a:latin typeface="Times New Roman" charset="0"/>
                <a:ea typeface="ＭＳ Ｐゴシック" charset="0"/>
                <a:cs typeface="ＭＳ Ｐゴシック" charset="0"/>
              </a:endParaRPr>
            </a:p>
          </p:txBody>
        </p:sp>
        <p:cxnSp>
          <p:nvCxnSpPr>
            <p:cNvPr id="304145" name="AutoShape 17"/>
            <p:cNvCxnSpPr>
              <a:cxnSpLocks noChangeShapeType="1"/>
              <a:stCxn id="304134" idx="1"/>
              <a:endCxn id="304144" idx="1"/>
            </p:cNvCxnSpPr>
            <p:nvPr/>
          </p:nvCxnSpPr>
          <p:spPr bwMode="auto">
            <a:xfrm rot="10800000" flipH="1" flipV="1">
              <a:off x="2208" y="2592"/>
              <a:ext cx="1" cy="881"/>
            </a:xfrm>
            <a:prstGeom prst="curvedConnector3">
              <a:avLst>
                <a:gd name="adj1" fmla="val -14400000"/>
              </a:avLst>
            </a:prstGeom>
            <a:noFill/>
            <a:ln w="38100">
              <a:solidFill>
                <a:schemeClr val="accent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304146" name="AutoShape 18"/>
            <p:cNvCxnSpPr>
              <a:cxnSpLocks noChangeShapeType="1"/>
              <a:stCxn id="304144" idx="5"/>
              <a:endCxn id="304134" idx="2"/>
            </p:cNvCxnSpPr>
            <p:nvPr/>
          </p:nvCxnSpPr>
          <p:spPr bwMode="auto">
            <a:xfrm flipH="1" flipV="1">
              <a:off x="2904" y="2880"/>
              <a:ext cx="552" cy="593"/>
            </a:xfrm>
            <a:prstGeom prst="curvedConnector4">
              <a:avLst>
                <a:gd name="adj1" fmla="val -26088"/>
                <a:gd name="adj2" fmla="val 71671"/>
              </a:avLst>
            </a:prstGeom>
            <a:noFill/>
            <a:ln w="38100">
              <a:solidFill>
                <a:schemeClr val="accent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grpSp>
        <p:nvGrpSpPr>
          <p:cNvPr id="6" name="Group 19"/>
          <p:cNvGrpSpPr>
            <a:grpSpLocks/>
          </p:cNvGrpSpPr>
          <p:nvPr/>
        </p:nvGrpSpPr>
        <p:grpSpPr bwMode="auto">
          <a:xfrm>
            <a:off x="6172200" y="3733800"/>
            <a:ext cx="2362200" cy="2133600"/>
            <a:chOff x="3888" y="2592"/>
            <a:chExt cx="1344" cy="1296"/>
          </a:xfrm>
        </p:grpSpPr>
        <p:sp>
          <p:nvSpPr>
            <p:cNvPr id="304148" name="AutoShape 20"/>
            <p:cNvSpPr>
              <a:spLocks noChangeArrowheads="1"/>
            </p:cNvSpPr>
            <p:nvPr/>
          </p:nvSpPr>
          <p:spPr bwMode="auto">
            <a:xfrm>
              <a:off x="3984" y="3216"/>
              <a:ext cx="1248" cy="672"/>
            </a:xfrm>
            <a:prstGeom prst="pentagon">
              <a:avLst/>
            </a:prstGeom>
            <a:solidFill>
              <a:schemeClr val="tx2"/>
            </a:solidFill>
            <a:ln w="12700">
              <a:solidFill>
                <a:schemeClr val="accent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2"/>
                  </a:solidFill>
                  <a:latin typeface="Arial" charset="0"/>
                  <a:ea typeface="ＭＳ Ｐゴシック" charset="0"/>
                  <a:cs typeface="ＭＳ Ｐゴシック" charset="0"/>
                </a:rPr>
                <a:t>Final</a:t>
              </a:r>
              <a:r>
                <a:rPr lang="en-US" sz="2400" dirty="0">
                  <a:solidFill>
                    <a:schemeClr val="bg2"/>
                  </a:solidFill>
                  <a:latin typeface="Times New Roman" charset="0"/>
                  <a:ea typeface="ＭＳ Ｐゴシック" charset="0"/>
                  <a:cs typeface="ＭＳ Ｐゴシック" charset="0"/>
                </a:rPr>
                <a:t> </a:t>
              </a:r>
            </a:p>
            <a:p>
              <a:pPr algn="ctr">
                <a:defRPr/>
              </a:pPr>
              <a:r>
                <a:rPr lang="en-US" sz="2400" dirty="0">
                  <a:solidFill>
                    <a:schemeClr val="bg2"/>
                  </a:solidFill>
                  <a:latin typeface="Times New Roman" charset="0"/>
                  <a:ea typeface="ＭＳ Ｐゴシック" charset="0"/>
                  <a:cs typeface="ＭＳ Ｐゴシック" charset="0"/>
                </a:rPr>
                <a:t>Product</a:t>
              </a:r>
              <a:endParaRPr lang="en-US" sz="2400" dirty="0">
                <a:solidFill>
                  <a:schemeClr val="bg2"/>
                </a:solidFill>
                <a:latin typeface="Arial" charset="0"/>
                <a:ea typeface="ＭＳ Ｐゴシック" charset="0"/>
                <a:cs typeface="ＭＳ Ｐゴシック" charset="0"/>
              </a:endParaRPr>
            </a:p>
          </p:txBody>
        </p:sp>
        <p:cxnSp>
          <p:nvCxnSpPr>
            <p:cNvPr id="304149" name="AutoShape 21"/>
            <p:cNvCxnSpPr>
              <a:cxnSpLocks noChangeShapeType="1"/>
              <a:stCxn id="304148" idx="5"/>
              <a:endCxn id="304137" idx="2"/>
            </p:cNvCxnSpPr>
            <p:nvPr/>
          </p:nvCxnSpPr>
          <p:spPr bwMode="auto">
            <a:xfrm flipH="1" flipV="1">
              <a:off x="4632" y="2880"/>
              <a:ext cx="600" cy="593"/>
            </a:xfrm>
            <a:prstGeom prst="curvedConnector4">
              <a:avLst>
                <a:gd name="adj1" fmla="val -24000"/>
                <a:gd name="adj2" fmla="val 71671"/>
              </a:avLst>
            </a:prstGeom>
            <a:noFill/>
            <a:ln w="38100">
              <a:solidFill>
                <a:schemeClr val="accent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304150" name="AutoShape 22"/>
            <p:cNvCxnSpPr>
              <a:cxnSpLocks noChangeShapeType="1"/>
              <a:stCxn id="304137" idx="1"/>
              <a:endCxn id="304148" idx="1"/>
            </p:cNvCxnSpPr>
            <p:nvPr/>
          </p:nvCxnSpPr>
          <p:spPr bwMode="auto">
            <a:xfrm rot="10800000" flipH="1" flipV="1">
              <a:off x="3888" y="2592"/>
              <a:ext cx="96" cy="881"/>
            </a:xfrm>
            <a:prstGeom prst="curvedConnector3">
              <a:avLst>
                <a:gd name="adj1" fmla="val -150000"/>
              </a:avLst>
            </a:prstGeom>
            <a:noFill/>
            <a:ln w="38100">
              <a:solidFill>
                <a:schemeClr val="accent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p:txBody>
          <a:bodyPr>
            <a:normAutofit/>
          </a:bodyPr>
          <a:lstStyle/>
          <a:p>
            <a:r>
              <a:rPr lang="en-US" dirty="0" smtClean="0"/>
              <a:t>Deliverables</a:t>
            </a:r>
          </a:p>
        </p:txBody>
      </p:sp>
      <p:sp>
        <p:nvSpPr>
          <p:cNvPr id="305155" name="Rectangle 3"/>
          <p:cNvSpPr>
            <a:spLocks noGrp="1" noChangeArrowheads="1"/>
          </p:cNvSpPr>
          <p:nvPr>
            <p:ph idx="1"/>
          </p:nvPr>
        </p:nvSpPr>
        <p:spPr>
          <a:xfrm>
            <a:off x="1143000" y="1981200"/>
            <a:ext cx="6858000" cy="762000"/>
          </a:xfrm>
        </p:spPr>
        <p:txBody>
          <a:bodyPr/>
          <a:lstStyle/>
          <a:p>
            <a:pPr>
              <a:buFont typeface="Monotype Sorts" charset="0"/>
              <a:buNone/>
              <a:defRPr/>
            </a:pPr>
            <a:r>
              <a:rPr lang="en-US" b="1"/>
              <a:t>Key Outcomes from each phase</a:t>
            </a:r>
            <a:endParaRPr lang="en-US" b="1">
              <a:latin typeface="Times" charset="0"/>
              <a:cs typeface="Times" charset="0"/>
            </a:endParaRPr>
          </a:p>
        </p:txBody>
      </p:sp>
      <p:sp>
        <p:nvSpPr>
          <p:cNvPr id="305156" name="Rectangle 4"/>
          <p:cNvSpPr>
            <a:spLocks noChangeArrowheads="1"/>
          </p:cNvSpPr>
          <p:nvPr/>
        </p:nvSpPr>
        <p:spPr bwMode="auto">
          <a:xfrm>
            <a:off x="838200" y="3276600"/>
            <a:ext cx="2133600" cy="914400"/>
          </a:xfrm>
          <a:prstGeom prst="rect">
            <a:avLst/>
          </a:prstGeom>
          <a:solidFill>
            <a:schemeClr val="accent1"/>
          </a:solidFill>
          <a:ln w="38100" cmpd="dbl">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Ideas</a:t>
            </a:r>
            <a:endParaRPr lang="en-US" sz="2400" dirty="0">
              <a:latin typeface="Times New Roman" charset="0"/>
              <a:ea typeface="ＭＳ Ｐゴシック" charset="0"/>
              <a:cs typeface="ＭＳ Ｐゴシック" charset="0"/>
            </a:endParaRPr>
          </a:p>
        </p:txBody>
      </p:sp>
      <p:grpSp>
        <p:nvGrpSpPr>
          <p:cNvPr id="2" name="Group 5"/>
          <p:cNvGrpSpPr>
            <a:grpSpLocks/>
          </p:cNvGrpSpPr>
          <p:nvPr/>
        </p:nvGrpSpPr>
        <p:grpSpPr bwMode="auto">
          <a:xfrm>
            <a:off x="3048000" y="3276600"/>
            <a:ext cx="2724150" cy="914400"/>
            <a:chOff x="1884" y="2304"/>
            <a:chExt cx="1716" cy="576"/>
          </a:xfrm>
        </p:grpSpPr>
        <p:sp>
          <p:nvSpPr>
            <p:cNvPr id="305158" name="Rectangle 6"/>
            <p:cNvSpPr>
              <a:spLocks noChangeArrowheads="1"/>
            </p:cNvSpPr>
            <p:nvPr/>
          </p:nvSpPr>
          <p:spPr bwMode="auto">
            <a:xfrm>
              <a:off x="2208" y="2304"/>
              <a:ext cx="1392" cy="576"/>
            </a:xfrm>
            <a:prstGeom prst="rect">
              <a:avLst/>
            </a:prstGeom>
            <a:solidFill>
              <a:schemeClr val="accent1"/>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Draft</a:t>
              </a:r>
              <a:endParaRPr lang="en-US" sz="2400" dirty="0">
                <a:latin typeface="Times New Roman" charset="0"/>
                <a:ea typeface="ＭＳ Ｐゴシック" charset="0"/>
                <a:cs typeface="ＭＳ Ｐゴシック" charset="0"/>
              </a:endParaRPr>
            </a:p>
          </p:txBody>
        </p:sp>
        <p:cxnSp>
          <p:nvCxnSpPr>
            <p:cNvPr id="305159" name="AutoShape 7"/>
            <p:cNvCxnSpPr>
              <a:cxnSpLocks noChangeShapeType="1"/>
              <a:stCxn id="305156" idx="3"/>
              <a:endCxn id="305158" idx="1"/>
            </p:cNvCxnSpPr>
            <p:nvPr/>
          </p:nvCxnSpPr>
          <p:spPr bwMode="auto">
            <a:xfrm>
              <a:off x="1884" y="2592"/>
              <a:ext cx="324" cy="0"/>
            </a:xfrm>
            <a:prstGeom prst="straightConnector1">
              <a:avLst/>
            </a:prstGeom>
            <a:noFill/>
            <a:ln w="38100">
              <a:solidFill>
                <a:schemeClr val="accent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grpSp>
        <p:nvGrpSpPr>
          <p:cNvPr id="3" name="Group 8"/>
          <p:cNvGrpSpPr>
            <a:grpSpLocks/>
          </p:cNvGrpSpPr>
          <p:nvPr/>
        </p:nvGrpSpPr>
        <p:grpSpPr bwMode="auto">
          <a:xfrm>
            <a:off x="5772150" y="3276600"/>
            <a:ext cx="2762250" cy="914400"/>
            <a:chOff x="3636" y="2304"/>
            <a:chExt cx="1740" cy="576"/>
          </a:xfrm>
        </p:grpSpPr>
        <p:sp>
          <p:nvSpPr>
            <p:cNvPr id="305161" name="Rectangle 9"/>
            <p:cNvSpPr>
              <a:spLocks noChangeArrowheads="1"/>
            </p:cNvSpPr>
            <p:nvPr/>
          </p:nvSpPr>
          <p:spPr bwMode="auto">
            <a:xfrm>
              <a:off x="3888" y="2304"/>
              <a:ext cx="1488" cy="576"/>
            </a:xfrm>
            <a:prstGeom prst="rect">
              <a:avLst/>
            </a:prstGeom>
            <a:solidFill>
              <a:schemeClr val="accent1"/>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Propose</a:t>
              </a:r>
              <a:endParaRPr lang="en-US" sz="2400" dirty="0">
                <a:latin typeface="Times New Roman" charset="0"/>
                <a:ea typeface="ＭＳ Ｐゴシック" charset="0"/>
                <a:cs typeface="ＭＳ Ｐゴシック" charset="0"/>
              </a:endParaRPr>
            </a:p>
          </p:txBody>
        </p:sp>
        <p:cxnSp>
          <p:nvCxnSpPr>
            <p:cNvPr id="305162" name="AutoShape 10"/>
            <p:cNvCxnSpPr>
              <a:cxnSpLocks noChangeShapeType="1"/>
              <a:stCxn id="305158" idx="3"/>
              <a:endCxn id="305161" idx="1"/>
            </p:cNvCxnSpPr>
            <p:nvPr/>
          </p:nvCxnSpPr>
          <p:spPr bwMode="auto">
            <a:xfrm>
              <a:off x="3636" y="2592"/>
              <a:ext cx="252" cy="0"/>
            </a:xfrm>
            <a:prstGeom prst="straightConnector1">
              <a:avLst/>
            </a:prstGeom>
            <a:noFill/>
            <a:ln w="38100">
              <a:solidFill>
                <a:schemeClr val="accent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grpSp>
        <p:nvGrpSpPr>
          <p:cNvPr id="4" name="Group 11"/>
          <p:cNvGrpSpPr>
            <a:grpSpLocks/>
          </p:cNvGrpSpPr>
          <p:nvPr/>
        </p:nvGrpSpPr>
        <p:grpSpPr bwMode="auto">
          <a:xfrm>
            <a:off x="228600" y="3733800"/>
            <a:ext cx="3333750" cy="2133600"/>
            <a:chOff x="144" y="2592"/>
            <a:chExt cx="2100" cy="1344"/>
          </a:xfrm>
        </p:grpSpPr>
        <p:sp>
          <p:nvSpPr>
            <p:cNvPr id="305164" name="AutoShape 12"/>
            <p:cNvSpPr>
              <a:spLocks noChangeArrowheads="1"/>
            </p:cNvSpPr>
            <p:nvPr/>
          </p:nvSpPr>
          <p:spPr bwMode="auto">
            <a:xfrm>
              <a:off x="144" y="3168"/>
              <a:ext cx="1536" cy="768"/>
            </a:xfrm>
            <a:prstGeom prst="foldedCorner">
              <a:avLst>
                <a:gd name="adj" fmla="val 12500"/>
              </a:avLst>
            </a:prstGeom>
            <a:solidFill>
              <a:schemeClr val="tx2"/>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Times" charset="0"/>
                </a:rPr>
                <a:t>scenarios; </a:t>
              </a:r>
            </a:p>
            <a:p>
              <a:pPr algn="ctr">
                <a:defRPr/>
              </a:pPr>
              <a:r>
                <a:rPr lang="en-US" sz="2400" dirty="0">
                  <a:solidFill>
                    <a:schemeClr val="bg1"/>
                  </a:solidFill>
                  <a:latin typeface="Arial" charset="0"/>
                  <a:ea typeface="ＭＳ Ｐゴシック" charset="0"/>
                  <a:cs typeface="Times" charset="0"/>
                </a:rPr>
                <a:t>buy-in</a:t>
              </a:r>
              <a:endParaRPr lang="en-US" sz="2400" dirty="0">
                <a:latin typeface="Times" charset="0"/>
                <a:ea typeface="ＭＳ Ｐゴシック" charset="0"/>
                <a:cs typeface="Times" charset="0"/>
              </a:endParaRPr>
            </a:p>
          </p:txBody>
        </p:sp>
        <p:cxnSp>
          <p:nvCxnSpPr>
            <p:cNvPr id="305165" name="AutoShape 13"/>
            <p:cNvCxnSpPr>
              <a:cxnSpLocks noChangeShapeType="1"/>
              <a:stCxn id="305156" idx="2"/>
              <a:endCxn id="305164" idx="0"/>
            </p:cNvCxnSpPr>
            <p:nvPr/>
          </p:nvCxnSpPr>
          <p:spPr bwMode="auto">
            <a:xfrm rot="5400000">
              <a:off x="918" y="2886"/>
              <a:ext cx="276" cy="288"/>
            </a:xfrm>
            <a:prstGeom prst="bentConnector3">
              <a:avLst>
                <a:gd name="adj1" fmla="val 47824"/>
              </a:avLst>
            </a:prstGeom>
            <a:noFill/>
            <a:ln w="38100">
              <a:solidFill>
                <a:schemeClr val="accent2"/>
              </a:solidFill>
              <a:miter lim="800000"/>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305166" name="AutoShape 14"/>
            <p:cNvCxnSpPr>
              <a:cxnSpLocks noChangeShapeType="1"/>
              <a:stCxn id="305164" idx="3"/>
              <a:endCxn id="305158" idx="1"/>
            </p:cNvCxnSpPr>
            <p:nvPr/>
          </p:nvCxnSpPr>
          <p:spPr bwMode="auto">
            <a:xfrm flipV="1">
              <a:off x="1680" y="2592"/>
              <a:ext cx="564" cy="960"/>
            </a:xfrm>
            <a:prstGeom prst="bentConnector3">
              <a:avLst>
                <a:gd name="adj1" fmla="val 50000"/>
              </a:avLst>
            </a:prstGeom>
            <a:noFill/>
            <a:ln w="38100">
              <a:solidFill>
                <a:schemeClr val="accent2"/>
              </a:solidFill>
              <a:miter lim="800000"/>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grpSp>
        <p:nvGrpSpPr>
          <p:cNvPr id="5" name="Group 15"/>
          <p:cNvGrpSpPr>
            <a:grpSpLocks/>
          </p:cNvGrpSpPr>
          <p:nvPr/>
        </p:nvGrpSpPr>
        <p:grpSpPr bwMode="auto">
          <a:xfrm>
            <a:off x="3200400" y="3733800"/>
            <a:ext cx="2971800" cy="2133600"/>
            <a:chOff x="2016" y="2592"/>
            <a:chExt cx="1872" cy="1344"/>
          </a:xfrm>
        </p:grpSpPr>
        <p:sp>
          <p:nvSpPr>
            <p:cNvPr id="305168" name="AutoShape 16"/>
            <p:cNvSpPr>
              <a:spLocks noChangeArrowheads="1"/>
            </p:cNvSpPr>
            <p:nvPr/>
          </p:nvSpPr>
          <p:spPr bwMode="auto">
            <a:xfrm>
              <a:off x="2016" y="3168"/>
              <a:ext cx="1536" cy="768"/>
            </a:xfrm>
            <a:prstGeom prst="foldedCorner">
              <a:avLst>
                <a:gd name="adj" fmla="val 12500"/>
              </a:avLst>
            </a:prstGeom>
            <a:solidFill>
              <a:schemeClr val="tx2"/>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Times" charset="0"/>
                </a:rPr>
                <a:t>Baseline logic;  </a:t>
              </a:r>
            </a:p>
            <a:p>
              <a:pPr algn="ctr">
                <a:defRPr/>
              </a:pPr>
              <a:r>
                <a:rPr lang="en-US" sz="2400" dirty="0">
                  <a:solidFill>
                    <a:schemeClr val="bg1"/>
                  </a:solidFill>
                  <a:latin typeface="Arial" charset="0"/>
                  <a:ea typeface="ＭＳ Ｐゴシック" charset="0"/>
                  <a:cs typeface="Times" charset="0"/>
                </a:rPr>
                <a:t>themes; </a:t>
              </a:r>
            </a:p>
            <a:p>
              <a:pPr algn="ctr">
                <a:defRPr/>
              </a:pPr>
              <a:r>
                <a:rPr lang="en-US" sz="2400" dirty="0">
                  <a:solidFill>
                    <a:schemeClr val="bg1"/>
                  </a:solidFill>
                  <a:latin typeface="Arial" charset="0"/>
                  <a:ea typeface="ＭＳ Ｐゴシック" charset="0"/>
                  <a:cs typeface="Times" charset="0"/>
                </a:rPr>
                <a:t>buy-in</a:t>
              </a:r>
              <a:endParaRPr lang="en-US" sz="2400" dirty="0">
                <a:latin typeface="Times" charset="0"/>
                <a:ea typeface="ＭＳ Ｐゴシック" charset="0"/>
                <a:cs typeface="Times" charset="0"/>
              </a:endParaRPr>
            </a:p>
          </p:txBody>
        </p:sp>
        <p:cxnSp>
          <p:nvCxnSpPr>
            <p:cNvPr id="305169" name="AutoShape 17"/>
            <p:cNvCxnSpPr>
              <a:cxnSpLocks noChangeShapeType="1"/>
              <a:stCxn id="305158" idx="2"/>
              <a:endCxn id="305168" idx="0"/>
            </p:cNvCxnSpPr>
            <p:nvPr/>
          </p:nvCxnSpPr>
          <p:spPr bwMode="auto">
            <a:xfrm rot="5400000">
              <a:off x="2718" y="2946"/>
              <a:ext cx="288" cy="156"/>
            </a:xfrm>
            <a:prstGeom prst="bentConnector3">
              <a:avLst>
                <a:gd name="adj1" fmla="val 50000"/>
              </a:avLst>
            </a:prstGeom>
            <a:noFill/>
            <a:ln w="38100">
              <a:solidFill>
                <a:schemeClr val="accent2"/>
              </a:solidFill>
              <a:miter lim="800000"/>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305170" name="AutoShape 18"/>
            <p:cNvCxnSpPr>
              <a:cxnSpLocks noChangeShapeType="1"/>
              <a:stCxn id="305168" idx="3"/>
              <a:endCxn id="305161" idx="1"/>
            </p:cNvCxnSpPr>
            <p:nvPr/>
          </p:nvCxnSpPr>
          <p:spPr bwMode="auto">
            <a:xfrm flipV="1">
              <a:off x="3552" y="2592"/>
              <a:ext cx="336" cy="960"/>
            </a:xfrm>
            <a:prstGeom prst="bentConnector3">
              <a:avLst>
                <a:gd name="adj1" fmla="val 50000"/>
              </a:avLst>
            </a:prstGeom>
            <a:noFill/>
            <a:ln w="38100">
              <a:solidFill>
                <a:schemeClr val="accent2"/>
              </a:solidFill>
              <a:miter lim="800000"/>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grpSp>
        <p:nvGrpSpPr>
          <p:cNvPr id="6" name="Group 19"/>
          <p:cNvGrpSpPr>
            <a:grpSpLocks/>
          </p:cNvGrpSpPr>
          <p:nvPr/>
        </p:nvGrpSpPr>
        <p:grpSpPr bwMode="auto">
          <a:xfrm>
            <a:off x="6096000" y="3733800"/>
            <a:ext cx="2743200" cy="2133600"/>
            <a:chOff x="3840" y="2592"/>
            <a:chExt cx="1728" cy="1344"/>
          </a:xfrm>
        </p:grpSpPr>
        <p:sp>
          <p:nvSpPr>
            <p:cNvPr id="305172" name="AutoShape 20"/>
            <p:cNvSpPr>
              <a:spLocks noChangeArrowheads="1"/>
            </p:cNvSpPr>
            <p:nvPr/>
          </p:nvSpPr>
          <p:spPr bwMode="auto">
            <a:xfrm>
              <a:off x="3840" y="3168"/>
              <a:ext cx="1536" cy="768"/>
            </a:xfrm>
            <a:prstGeom prst="foldedCorner">
              <a:avLst>
                <a:gd name="adj" fmla="val 12500"/>
              </a:avLst>
            </a:prstGeom>
            <a:solidFill>
              <a:schemeClr val="tx2"/>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Times" charset="0"/>
                </a:rPr>
                <a:t>approval</a:t>
              </a:r>
              <a:endParaRPr lang="en-US" sz="2400" dirty="0">
                <a:latin typeface="Times" charset="0"/>
                <a:ea typeface="ＭＳ Ｐゴシック" charset="0"/>
                <a:cs typeface="Times" charset="0"/>
              </a:endParaRPr>
            </a:p>
          </p:txBody>
        </p:sp>
        <p:cxnSp>
          <p:nvCxnSpPr>
            <p:cNvPr id="305173" name="AutoShape 21"/>
            <p:cNvCxnSpPr>
              <a:cxnSpLocks noChangeShapeType="1"/>
              <a:stCxn id="305161" idx="2"/>
              <a:endCxn id="305172" idx="0"/>
            </p:cNvCxnSpPr>
            <p:nvPr/>
          </p:nvCxnSpPr>
          <p:spPr bwMode="auto">
            <a:xfrm rot="5400000">
              <a:off x="4476" y="3012"/>
              <a:ext cx="288" cy="24"/>
            </a:xfrm>
            <a:prstGeom prst="bentConnector3">
              <a:avLst>
                <a:gd name="adj1" fmla="val 50000"/>
              </a:avLst>
            </a:prstGeom>
            <a:noFill/>
            <a:ln w="38100">
              <a:solidFill>
                <a:schemeClr val="accent2"/>
              </a:solidFill>
              <a:miter lim="800000"/>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305174" name="AutoShape 22"/>
            <p:cNvCxnSpPr>
              <a:cxnSpLocks noChangeShapeType="1"/>
            </p:cNvCxnSpPr>
            <p:nvPr/>
          </p:nvCxnSpPr>
          <p:spPr bwMode="auto">
            <a:xfrm flipV="1">
              <a:off x="5280" y="2592"/>
              <a:ext cx="288" cy="960"/>
            </a:xfrm>
            <a:prstGeom prst="bentConnector3">
              <a:avLst>
                <a:gd name="adj1" fmla="val 50000"/>
              </a:avLst>
            </a:prstGeom>
            <a:noFill/>
            <a:ln w="38100">
              <a:solidFill>
                <a:schemeClr val="accent2"/>
              </a:solidFill>
              <a:miter lim="800000"/>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p:txBody>
          <a:bodyPr>
            <a:normAutofit/>
          </a:bodyPr>
          <a:lstStyle/>
          <a:p>
            <a:r>
              <a:rPr lang="en-US" dirty="0" smtClean="0"/>
              <a:t>Facilitation</a:t>
            </a:r>
          </a:p>
        </p:txBody>
      </p:sp>
      <p:sp>
        <p:nvSpPr>
          <p:cNvPr id="306179" name="Rectangle 3"/>
          <p:cNvSpPr>
            <a:spLocks noGrp="1" noChangeArrowheads="1"/>
          </p:cNvSpPr>
          <p:nvPr>
            <p:ph idx="1"/>
          </p:nvPr>
        </p:nvSpPr>
        <p:spPr>
          <a:xfrm>
            <a:off x="1143000" y="1981200"/>
            <a:ext cx="6858000" cy="838200"/>
          </a:xfrm>
        </p:spPr>
        <p:txBody>
          <a:bodyPr/>
          <a:lstStyle/>
          <a:p>
            <a:pPr>
              <a:buFont typeface="Monotype Sorts" pitchFamily="-84" charset="2"/>
              <a:buNone/>
            </a:pPr>
            <a:r>
              <a:rPr lang="en-US" b="1" smtClean="0"/>
              <a:t>Activities to insure success</a:t>
            </a:r>
          </a:p>
        </p:txBody>
      </p:sp>
      <p:sp>
        <p:nvSpPr>
          <p:cNvPr id="306180" name="Rectangle 4"/>
          <p:cNvSpPr>
            <a:spLocks noChangeArrowheads="1"/>
          </p:cNvSpPr>
          <p:nvPr/>
        </p:nvSpPr>
        <p:spPr bwMode="auto">
          <a:xfrm>
            <a:off x="838200" y="2971800"/>
            <a:ext cx="2133600" cy="914400"/>
          </a:xfrm>
          <a:prstGeom prst="rect">
            <a:avLst/>
          </a:prstGeom>
          <a:solidFill>
            <a:schemeClr val="accent1"/>
          </a:solidFill>
          <a:ln w="38100" cmpd="dbl">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Ideas</a:t>
            </a:r>
            <a:endParaRPr lang="en-US" sz="2400" dirty="0">
              <a:latin typeface="Times New Roman" charset="0"/>
              <a:ea typeface="ＭＳ Ｐゴシック" charset="0"/>
              <a:cs typeface="ＭＳ Ｐゴシック" charset="0"/>
            </a:endParaRPr>
          </a:p>
        </p:txBody>
      </p:sp>
      <p:grpSp>
        <p:nvGrpSpPr>
          <p:cNvPr id="2" name="Group 5"/>
          <p:cNvGrpSpPr>
            <a:grpSpLocks/>
          </p:cNvGrpSpPr>
          <p:nvPr/>
        </p:nvGrpSpPr>
        <p:grpSpPr bwMode="auto">
          <a:xfrm>
            <a:off x="2990850" y="2971800"/>
            <a:ext cx="2724150" cy="914400"/>
            <a:chOff x="1884" y="2304"/>
            <a:chExt cx="1716" cy="576"/>
          </a:xfrm>
        </p:grpSpPr>
        <p:sp>
          <p:nvSpPr>
            <p:cNvPr id="306182" name="Rectangle 6"/>
            <p:cNvSpPr>
              <a:spLocks noChangeArrowheads="1"/>
            </p:cNvSpPr>
            <p:nvPr/>
          </p:nvSpPr>
          <p:spPr bwMode="auto">
            <a:xfrm>
              <a:off x="2208" y="2304"/>
              <a:ext cx="1392" cy="576"/>
            </a:xfrm>
            <a:prstGeom prst="rect">
              <a:avLst/>
            </a:prstGeom>
            <a:solidFill>
              <a:schemeClr val="accent1"/>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Draft</a:t>
              </a:r>
              <a:endParaRPr lang="en-US" sz="2400" dirty="0">
                <a:latin typeface="Times New Roman" charset="0"/>
                <a:ea typeface="ＭＳ Ｐゴシック" charset="0"/>
                <a:cs typeface="ＭＳ Ｐゴシック" charset="0"/>
              </a:endParaRPr>
            </a:p>
          </p:txBody>
        </p:sp>
        <p:cxnSp>
          <p:nvCxnSpPr>
            <p:cNvPr id="306183" name="AutoShape 7"/>
            <p:cNvCxnSpPr>
              <a:cxnSpLocks noChangeShapeType="1"/>
              <a:stCxn id="306180" idx="3"/>
              <a:endCxn id="306182" idx="1"/>
            </p:cNvCxnSpPr>
            <p:nvPr/>
          </p:nvCxnSpPr>
          <p:spPr bwMode="auto">
            <a:xfrm>
              <a:off x="1884" y="2592"/>
              <a:ext cx="324" cy="0"/>
            </a:xfrm>
            <a:prstGeom prst="straightConnector1">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grpSp>
        <p:nvGrpSpPr>
          <p:cNvPr id="3" name="Group 8"/>
          <p:cNvGrpSpPr>
            <a:grpSpLocks/>
          </p:cNvGrpSpPr>
          <p:nvPr/>
        </p:nvGrpSpPr>
        <p:grpSpPr bwMode="auto">
          <a:xfrm>
            <a:off x="5715000" y="2971800"/>
            <a:ext cx="2819400" cy="914400"/>
            <a:chOff x="3600" y="2304"/>
            <a:chExt cx="1776" cy="576"/>
          </a:xfrm>
        </p:grpSpPr>
        <p:sp>
          <p:nvSpPr>
            <p:cNvPr id="306185" name="Rectangle 9"/>
            <p:cNvSpPr>
              <a:spLocks noChangeArrowheads="1"/>
            </p:cNvSpPr>
            <p:nvPr/>
          </p:nvSpPr>
          <p:spPr bwMode="auto">
            <a:xfrm>
              <a:off x="3888" y="2304"/>
              <a:ext cx="1488" cy="576"/>
            </a:xfrm>
            <a:prstGeom prst="rect">
              <a:avLst/>
            </a:prstGeom>
            <a:solidFill>
              <a:schemeClr val="accent1"/>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Propose</a:t>
              </a:r>
              <a:endParaRPr lang="en-US" sz="2400" dirty="0">
                <a:latin typeface="Times New Roman" charset="0"/>
                <a:ea typeface="ＭＳ Ｐゴシック" charset="0"/>
                <a:cs typeface="ＭＳ Ｐゴシック" charset="0"/>
              </a:endParaRPr>
            </a:p>
          </p:txBody>
        </p:sp>
        <p:cxnSp>
          <p:nvCxnSpPr>
            <p:cNvPr id="306186" name="AutoShape 10"/>
            <p:cNvCxnSpPr>
              <a:cxnSpLocks noChangeShapeType="1"/>
              <a:stCxn id="306182" idx="3"/>
              <a:endCxn id="306185" idx="1"/>
            </p:cNvCxnSpPr>
            <p:nvPr/>
          </p:nvCxnSpPr>
          <p:spPr bwMode="auto">
            <a:xfrm>
              <a:off x="3600" y="2592"/>
              <a:ext cx="288" cy="0"/>
            </a:xfrm>
            <a:prstGeom prst="straightConnector1">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grpSp>
        <p:nvGrpSpPr>
          <p:cNvPr id="4" name="Group 11"/>
          <p:cNvGrpSpPr>
            <a:grpSpLocks/>
          </p:cNvGrpSpPr>
          <p:nvPr/>
        </p:nvGrpSpPr>
        <p:grpSpPr bwMode="auto">
          <a:xfrm>
            <a:off x="685800" y="3905250"/>
            <a:ext cx="2286000" cy="1885950"/>
            <a:chOff x="432" y="2460"/>
            <a:chExt cx="1440" cy="1188"/>
          </a:xfrm>
        </p:grpSpPr>
        <p:sp>
          <p:nvSpPr>
            <p:cNvPr id="306188" name="AutoShape 12"/>
            <p:cNvSpPr>
              <a:spLocks noChangeArrowheads="1"/>
            </p:cNvSpPr>
            <p:nvPr/>
          </p:nvSpPr>
          <p:spPr bwMode="auto">
            <a:xfrm>
              <a:off x="432" y="2832"/>
              <a:ext cx="1440" cy="816"/>
            </a:xfrm>
            <a:prstGeom prst="roundRect">
              <a:avLst>
                <a:gd name="adj" fmla="val 16667"/>
              </a:avLst>
            </a:prstGeom>
            <a:solidFill>
              <a:schemeClr val="tx2"/>
            </a:solidFill>
            <a:ln>
              <a:noFill/>
            </a:ln>
            <a:effectLst/>
            <a:extLst>
              <a:ext uri="{91240B29-F687-4f45-9708-019B960494DF}">
                <a14:hiddenLine xmlns="" xmlns:a14="http://schemas.microsoft.com/office/drawing/2010/main" w="12700">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87" tIns="44450" rIns="90487" bIns="44450" anchor="ctr"/>
            <a:lstStyle/>
            <a:p>
              <a:pPr algn="ctr">
                <a:spcBef>
                  <a:spcPct val="20000"/>
                </a:spcBef>
                <a:buClr>
                  <a:schemeClr val="accent2"/>
                </a:buClr>
                <a:buSzPct val="75000"/>
                <a:buFont typeface="Monotype Sorts" charset="0"/>
                <a:buNone/>
                <a:defRPr/>
              </a:pPr>
              <a:r>
                <a:rPr lang="en-US" sz="2400">
                  <a:solidFill>
                    <a:schemeClr val="bg2"/>
                  </a:solidFill>
                  <a:latin typeface="Arial" charset="0"/>
                  <a:ea typeface="ＭＳ Ｐゴシック" charset="0"/>
                  <a:cs typeface="ＭＳ Ｐゴシック" charset="0"/>
                </a:rPr>
                <a:t>Share w/ peers</a:t>
              </a:r>
            </a:p>
            <a:p>
              <a:pPr algn="ctr">
                <a:spcBef>
                  <a:spcPct val="20000"/>
                </a:spcBef>
                <a:buClr>
                  <a:schemeClr val="accent2"/>
                </a:buClr>
                <a:buSzPct val="75000"/>
                <a:buFont typeface="Monotype Sorts" charset="0"/>
                <a:buNone/>
                <a:defRPr/>
              </a:pPr>
              <a:r>
                <a:rPr lang="en-US" sz="2400">
                  <a:solidFill>
                    <a:schemeClr val="bg2"/>
                  </a:solidFill>
                  <a:latin typeface="Arial" charset="0"/>
                  <a:ea typeface="ＭＳ Ｐゴシック" charset="0"/>
                  <a:cs typeface="ＭＳ Ｐゴシック" charset="0"/>
                </a:rPr>
                <a:t>Consultations</a:t>
              </a:r>
              <a:endParaRPr lang="en-US" sz="3600">
                <a:solidFill>
                  <a:schemeClr val="bg2"/>
                </a:solidFill>
                <a:latin typeface="Arial" charset="0"/>
                <a:ea typeface="ＭＳ Ｐゴシック" charset="0"/>
                <a:cs typeface="ＭＳ Ｐゴシック" charset="0"/>
              </a:endParaRPr>
            </a:p>
          </p:txBody>
        </p:sp>
        <p:cxnSp>
          <p:nvCxnSpPr>
            <p:cNvPr id="306189" name="AutoShape 13"/>
            <p:cNvCxnSpPr>
              <a:cxnSpLocks noChangeShapeType="1"/>
              <a:stCxn id="306180" idx="2"/>
              <a:endCxn id="306188" idx="1"/>
            </p:cNvCxnSpPr>
            <p:nvPr/>
          </p:nvCxnSpPr>
          <p:spPr bwMode="auto">
            <a:xfrm rot="5400000">
              <a:off x="426" y="2466"/>
              <a:ext cx="780" cy="768"/>
            </a:xfrm>
            <a:prstGeom prst="curvedConnector4">
              <a:avLst>
                <a:gd name="adj1" fmla="val 23079"/>
                <a:gd name="adj2" fmla="val 118750"/>
              </a:avLst>
            </a:prstGeom>
            <a:noFill/>
            <a:ln w="38100">
              <a:solidFill>
                <a:srgbClr val="2D8B43"/>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306190" name="AutoShape 14"/>
            <p:cNvCxnSpPr>
              <a:cxnSpLocks noChangeShapeType="1"/>
              <a:stCxn id="306188" idx="3"/>
              <a:endCxn id="306180" idx="2"/>
            </p:cNvCxnSpPr>
            <p:nvPr/>
          </p:nvCxnSpPr>
          <p:spPr bwMode="auto">
            <a:xfrm flipH="1" flipV="1">
              <a:off x="1200" y="2460"/>
              <a:ext cx="672" cy="780"/>
            </a:xfrm>
            <a:prstGeom prst="curvedConnector4">
              <a:avLst>
                <a:gd name="adj1" fmla="val -21431"/>
                <a:gd name="adj2" fmla="val 76921"/>
              </a:avLst>
            </a:prstGeom>
            <a:noFill/>
            <a:ln w="38100">
              <a:solidFill>
                <a:srgbClr val="2D8B43"/>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grpSp>
        <p:nvGrpSpPr>
          <p:cNvPr id="5" name="Group 15"/>
          <p:cNvGrpSpPr>
            <a:grpSpLocks/>
          </p:cNvGrpSpPr>
          <p:nvPr/>
        </p:nvGrpSpPr>
        <p:grpSpPr bwMode="auto">
          <a:xfrm>
            <a:off x="3581400" y="3886200"/>
            <a:ext cx="2286000" cy="1885950"/>
            <a:chOff x="2256" y="2448"/>
            <a:chExt cx="1440" cy="1188"/>
          </a:xfrm>
        </p:grpSpPr>
        <p:sp>
          <p:nvSpPr>
            <p:cNvPr id="306192" name="AutoShape 16"/>
            <p:cNvSpPr>
              <a:spLocks noChangeArrowheads="1"/>
            </p:cNvSpPr>
            <p:nvPr/>
          </p:nvSpPr>
          <p:spPr bwMode="auto">
            <a:xfrm>
              <a:off x="2256" y="2820"/>
              <a:ext cx="1440" cy="816"/>
            </a:xfrm>
            <a:prstGeom prst="roundRect">
              <a:avLst>
                <a:gd name="adj" fmla="val 16667"/>
              </a:avLst>
            </a:prstGeom>
            <a:solidFill>
              <a:schemeClr val="tx2"/>
            </a:solidFill>
            <a:ln>
              <a:noFill/>
            </a:ln>
            <a:effectLst/>
            <a:extLst>
              <a:ext uri="{91240B29-F687-4f45-9708-019B960494DF}">
                <a14:hiddenLine xmlns="" xmlns:a14="http://schemas.microsoft.com/office/drawing/2010/main" w="12700">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87" tIns="44450" rIns="90487" bIns="44450" anchor="ctr"/>
            <a:lstStyle/>
            <a:p>
              <a:pPr algn="ctr">
                <a:spcBef>
                  <a:spcPct val="20000"/>
                </a:spcBef>
                <a:buClr>
                  <a:schemeClr val="accent2"/>
                </a:buClr>
                <a:buSzPct val="75000"/>
                <a:buFont typeface="Monotype Sorts" charset="0"/>
                <a:buNone/>
                <a:defRPr/>
              </a:pPr>
              <a:r>
                <a:rPr lang="en-US" sz="2400">
                  <a:solidFill>
                    <a:schemeClr val="bg2"/>
                  </a:solidFill>
                  <a:latin typeface="Arial" charset="0"/>
                  <a:ea typeface="ＭＳ Ｐゴシック" charset="0"/>
                  <a:cs typeface="ＭＳ Ｐゴシック" charset="0"/>
                </a:rPr>
                <a:t>Share w/ peers</a:t>
              </a:r>
              <a:endParaRPr lang="en-US" sz="2400">
                <a:solidFill>
                  <a:srgbClr val="FFFFFF"/>
                </a:solidFill>
                <a:latin typeface="Arial" charset="0"/>
                <a:ea typeface="ＭＳ Ｐゴシック" charset="0"/>
                <a:cs typeface="ＭＳ Ｐゴシック" charset="0"/>
              </a:endParaRPr>
            </a:p>
            <a:p>
              <a:pPr algn="ctr">
                <a:spcBef>
                  <a:spcPct val="20000"/>
                </a:spcBef>
                <a:buClr>
                  <a:schemeClr val="accent2"/>
                </a:buClr>
                <a:buSzPct val="75000"/>
                <a:buFont typeface="Monotype Sorts" charset="0"/>
                <a:buNone/>
                <a:defRPr/>
              </a:pPr>
              <a:r>
                <a:rPr lang="en-US" sz="2400">
                  <a:solidFill>
                    <a:schemeClr val="bg2"/>
                  </a:solidFill>
                  <a:latin typeface="Arial" charset="0"/>
                  <a:ea typeface="ＭＳ Ｐゴシック" charset="0"/>
                  <a:cs typeface="ＭＳ Ｐゴシック" charset="0"/>
                </a:rPr>
                <a:t>Consultations</a:t>
              </a:r>
              <a:endParaRPr lang="en-US" sz="3600">
                <a:latin typeface="Arial" charset="0"/>
                <a:ea typeface="ＭＳ Ｐゴシック" charset="0"/>
                <a:cs typeface="ＭＳ Ｐゴシック" charset="0"/>
              </a:endParaRPr>
            </a:p>
          </p:txBody>
        </p:sp>
        <p:cxnSp>
          <p:nvCxnSpPr>
            <p:cNvPr id="306193" name="AutoShape 17"/>
            <p:cNvCxnSpPr>
              <a:cxnSpLocks noChangeShapeType="1"/>
              <a:stCxn id="306182" idx="2"/>
              <a:endCxn id="306192" idx="1"/>
            </p:cNvCxnSpPr>
            <p:nvPr/>
          </p:nvCxnSpPr>
          <p:spPr bwMode="auto">
            <a:xfrm rot="5400000">
              <a:off x="2190" y="2514"/>
              <a:ext cx="780" cy="648"/>
            </a:xfrm>
            <a:prstGeom prst="curvedConnector4">
              <a:avLst>
                <a:gd name="adj1" fmla="val 23847"/>
                <a:gd name="adj2" fmla="val 122222"/>
              </a:avLst>
            </a:prstGeom>
            <a:noFill/>
            <a:ln w="38100">
              <a:solidFill>
                <a:srgbClr val="2D8B43"/>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306194" name="AutoShape 18"/>
            <p:cNvCxnSpPr>
              <a:cxnSpLocks noChangeShapeType="1"/>
              <a:stCxn id="306192" idx="3"/>
              <a:endCxn id="306182" idx="2"/>
            </p:cNvCxnSpPr>
            <p:nvPr/>
          </p:nvCxnSpPr>
          <p:spPr bwMode="auto">
            <a:xfrm flipH="1" flipV="1">
              <a:off x="2904" y="2448"/>
              <a:ext cx="792" cy="780"/>
            </a:xfrm>
            <a:prstGeom prst="curvedConnector4">
              <a:avLst>
                <a:gd name="adj1" fmla="val -18181"/>
                <a:gd name="adj2" fmla="val 76153"/>
              </a:avLst>
            </a:prstGeom>
            <a:noFill/>
            <a:ln w="38100">
              <a:solidFill>
                <a:srgbClr val="2D8B43"/>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grpSp>
        <p:nvGrpSpPr>
          <p:cNvPr id="6" name="Group 19"/>
          <p:cNvGrpSpPr>
            <a:grpSpLocks/>
          </p:cNvGrpSpPr>
          <p:nvPr/>
        </p:nvGrpSpPr>
        <p:grpSpPr bwMode="auto">
          <a:xfrm>
            <a:off x="6400800" y="3886200"/>
            <a:ext cx="2133600" cy="1885950"/>
            <a:chOff x="4032" y="2448"/>
            <a:chExt cx="1440" cy="1188"/>
          </a:xfrm>
        </p:grpSpPr>
        <p:sp>
          <p:nvSpPr>
            <p:cNvPr id="306196" name="AutoShape 20"/>
            <p:cNvSpPr>
              <a:spLocks noChangeArrowheads="1"/>
            </p:cNvSpPr>
            <p:nvPr/>
          </p:nvSpPr>
          <p:spPr bwMode="auto">
            <a:xfrm>
              <a:off x="4032" y="2820"/>
              <a:ext cx="1440" cy="816"/>
            </a:xfrm>
            <a:prstGeom prst="roundRect">
              <a:avLst>
                <a:gd name="adj" fmla="val 16667"/>
              </a:avLst>
            </a:prstGeom>
            <a:solidFill>
              <a:schemeClr val="tx2"/>
            </a:solidFill>
            <a:ln>
              <a:noFill/>
            </a:ln>
            <a:effectLst/>
            <a:extLst>
              <a:ext uri="{91240B29-F687-4f45-9708-019B960494DF}">
                <a14:hiddenLine xmlns="" xmlns:a14="http://schemas.microsoft.com/office/drawing/2010/main" w="12700">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87" tIns="44450" rIns="90487" bIns="44450" anchor="ctr"/>
            <a:lstStyle/>
            <a:p>
              <a:pPr algn="ctr">
                <a:spcBef>
                  <a:spcPct val="20000"/>
                </a:spcBef>
                <a:buClr>
                  <a:schemeClr val="accent2"/>
                </a:buClr>
                <a:buSzPct val="75000"/>
                <a:buFont typeface="Monotype Sorts" charset="0"/>
                <a:buNone/>
                <a:defRPr/>
              </a:pPr>
              <a:r>
                <a:rPr lang="en-US" sz="2400">
                  <a:solidFill>
                    <a:schemeClr val="bg2"/>
                  </a:solidFill>
                  <a:latin typeface="Arial" charset="0"/>
                  <a:ea typeface="ＭＳ Ｐゴシック" charset="0"/>
                  <a:cs typeface="ＭＳ Ｐゴシック" charset="0"/>
                </a:rPr>
                <a:t>Share w/peers</a:t>
              </a:r>
            </a:p>
            <a:p>
              <a:pPr algn="ctr">
                <a:spcBef>
                  <a:spcPct val="20000"/>
                </a:spcBef>
                <a:buClr>
                  <a:schemeClr val="accent2"/>
                </a:buClr>
                <a:buSzPct val="75000"/>
                <a:buFont typeface="Monotype Sorts" charset="0"/>
                <a:buNone/>
                <a:defRPr/>
              </a:pPr>
              <a:r>
                <a:rPr lang="en-US" sz="2400">
                  <a:solidFill>
                    <a:schemeClr val="bg2"/>
                  </a:solidFill>
                  <a:latin typeface="Arial" charset="0"/>
                  <a:ea typeface="ＭＳ Ｐゴシック" charset="0"/>
                  <a:cs typeface="ＭＳ Ｐゴシック" charset="0"/>
                </a:rPr>
                <a:t>Review panel</a:t>
              </a:r>
              <a:endParaRPr lang="en-US" sz="3600">
                <a:latin typeface="Arial" charset="0"/>
                <a:ea typeface="ＭＳ Ｐゴシック" charset="0"/>
                <a:cs typeface="ＭＳ Ｐゴシック" charset="0"/>
              </a:endParaRPr>
            </a:p>
          </p:txBody>
        </p:sp>
        <p:cxnSp>
          <p:nvCxnSpPr>
            <p:cNvPr id="306197" name="AutoShape 21"/>
            <p:cNvCxnSpPr>
              <a:cxnSpLocks noChangeShapeType="1"/>
              <a:stCxn id="306185" idx="2"/>
              <a:endCxn id="306196" idx="1"/>
            </p:cNvCxnSpPr>
            <p:nvPr/>
          </p:nvCxnSpPr>
          <p:spPr bwMode="auto">
            <a:xfrm rot="5400000">
              <a:off x="3942" y="2538"/>
              <a:ext cx="780" cy="600"/>
            </a:xfrm>
            <a:prstGeom prst="curvedConnector4">
              <a:avLst>
                <a:gd name="adj1" fmla="val 23847"/>
                <a:gd name="adj2" fmla="val 124000"/>
              </a:avLst>
            </a:prstGeom>
            <a:noFill/>
            <a:ln w="38100">
              <a:solidFill>
                <a:srgbClr val="2D8B43"/>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306198" name="AutoShape 22"/>
            <p:cNvCxnSpPr>
              <a:cxnSpLocks noChangeShapeType="1"/>
              <a:stCxn id="306196" idx="3"/>
              <a:endCxn id="306185" idx="2"/>
            </p:cNvCxnSpPr>
            <p:nvPr/>
          </p:nvCxnSpPr>
          <p:spPr bwMode="auto">
            <a:xfrm flipH="1" flipV="1">
              <a:off x="4632" y="2448"/>
              <a:ext cx="840" cy="780"/>
            </a:xfrm>
            <a:prstGeom prst="curvedConnector4">
              <a:avLst>
                <a:gd name="adj1" fmla="val -17144"/>
                <a:gd name="adj2" fmla="val 76153"/>
              </a:avLst>
            </a:prstGeom>
            <a:noFill/>
            <a:ln w="38100">
              <a:solidFill>
                <a:srgbClr val="2D8B43"/>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Rectangle 2"/>
          <p:cNvSpPr>
            <a:spLocks noGrp="1" noChangeArrowheads="1"/>
          </p:cNvSpPr>
          <p:nvPr>
            <p:ph type="title"/>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normAutofit/>
          </a:bodyPr>
          <a:lstStyle/>
          <a:p>
            <a:pPr>
              <a:defRPr/>
            </a:pPr>
            <a:r>
              <a:rPr lang="en-US" sz="2800" dirty="0" smtClean="0"/>
              <a:t>Using Conceptual Design approach</a:t>
            </a:r>
            <a:br>
              <a:rPr lang="en-US" sz="2800" dirty="0" smtClean="0"/>
            </a:br>
            <a:r>
              <a:rPr lang="en-US" sz="2800" dirty="0" smtClean="0"/>
              <a:t>for visual design exercise part 2</a:t>
            </a:r>
            <a:endParaRPr lang="en-US" sz="1600" dirty="0">
              <a:solidFill>
                <a:srgbClr val="00FFFF"/>
              </a:solidFill>
            </a:endParaRPr>
          </a:p>
        </p:txBody>
      </p:sp>
      <p:sp>
        <p:nvSpPr>
          <p:cNvPr id="5" name="Content Placeholder 4"/>
          <p:cNvSpPr>
            <a:spLocks noGrp="1"/>
          </p:cNvSpPr>
          <p:nvPr>
            <p:ph idx="1"/>
          </p:nvPr>
        </p:nvSpPr>
        <p:spPr/>
        <p:txBody>
          <a:bodyPr>
            <a:normAutofit/>
          </a:bodyPr>
          <a:lstStyle/>
          <a:p>
            <a:pPr marL="457200" indent="-457200">
              <a:spcBef>
                <a:spcPct val="50000"/>
              </a:spcBef>
              <a:buFontTx/>
              <a:buChar char="•"/>
            </a:pPr>
            <a:r>
              <a:rPr lang="en-US" sz="1900" dirty="0" smtClean="0"/>
              <a:t>Apply Conceptual Design to your  web-page re-design assignment.</a:t>
            </a:r>
          </a:p>
          <a:p>
            <a:pPr marL="457200" indent="-457200">
              <a:spcBef>
                <a:spcPct val="50000"/>
              </a:spcBef>
              <a:buFontTx/>
              <a:buChar char="•"/>
            </a:pPr>
            <a:r>
              <a:rPr lang="en-US" sz="1900" dirty="0" smtClean="0">
                <a:cs typeface="Arial" pitchFamily="34" charset="0"/>
              </a:rPr>
              <a:t>As you map out the changes you want to make on paper, be sure to incorporate design principles from </a:t>
            </a:r>
            <a:r>
              <a:rPr lang="en-US" sz="1900" i="1" dirty="0" smtClean="0">
                <a:cs typeface="Arial" pitchFamily="34" charset="0"/>
              </a:rPr>
              <a:t>TCT  </a:t>
            </a:r>
            <a:r>
              <a:rPr lang="en-US" sz="1900" dirty="0" smtClean="0">
                <a:cs typeface="Arial" pitchFamily="34" charset="0"/>
              </a:rPr>
              <a:t>Ch.18, the Gestalt videos,  the article: ”An Exploration of Website Redesigns: Tips &amp; Examples,” and additional readings from this unit.</a:t>
            </a:r>
          </a:p>
          <a:p>
            <a:pPr marL="457200" indent="-457200">
              <a:spcBef>
                <a:spcPct val="50000"/>
              </a:spcBef>
              <a:buFontTx/>
              <a:buChar char="•"/>
            </a:pPr>
            <a:r>
              <a:rPr lang="en-US" sz="1900" dirty="0" smtClean="0">
                <a:cs typeface="Arial" pitchFamily="34" charset="0"/>
              </a:rPr>
              <a:t>Use one of the suggested tools listed in the assignment description to transform your design concept into the re-design of the home page of a poorly organized web page. </a:t>
            </a:r>
          </a:p>
          <a:p>
            <a:pPr marL="457200" indent="-457200">
              <a:spcBef>
                <a:spcPct val="50000"/>
              </a:spcBef>
              <a:buFontTx/>
              <a:buChar char="•"/>
            </a:pPr>
            <a:r>
              <a:rPr lang="en-US" sz="1900" dirty="0" smtClean="0">
                <a:cs typeface="Arial" pitchFamily="34" charset="0"/>
              </a:rPr>
              <a:t>Your final document should be 3-4 well-designed PDF pages that would be representative of how the new web page should look.</a:t>
            </a:r>
          </a:p>
          <a:p>
            <a:pPr marL="457200" indent="-457200">
              <a:spcBef>
                <a:spcPct val="50000"/>
              </a:spcBef>
              <a:buFontTx/>
              <a:buChar char="•"/>
            </a:pPr>
            <a:r>
              <a:rPr lang="en-US" sz="1900" dirty="0" smtClean="0">
                <a:cs typeface="Arial" pitchFamily="34" charset="0"/>
              </a:rPr>
              <a:t>Use this naming convention: </a:t>
            </a:r>
            <a:r>
              <a:rPr lang="en-US" sz="1900" b="1" dirty="0" smtClean="0">
                <a:cs typeface="Arial" pitchFamily="34" charset="0"/>
              </a:rPr>
              <a:t>LastName_Design2.pdf</a:t>
            </a:r>
            <a:endParaRPr lang="en-US" sz="1900" dirty="0" smtClean="0">
              <a:cs typeface="Arial" pitchFamily="34" charset="0"/>
            </a:endParaRPr>
          </a:p>
          <a:p>
            <a:endParaRPr lang="en-US" dirty="0"/>
          </a:p>
        </p:txBody>
      </p:sp>
      <p:sp>
        <p:nvSpPr>
          <p:cNvPr id="600067" name="Text Box 3"/>
          <p:cNvSpPr txBox="1">
            <a:spLocks noChangeArrowheads="1"/>
          </p:cNvSpPr>
          <p:nvPr/>
        </p:nvSpPr>
        <p:spPr bwMode="auto">
          <a:xfrm>
            <a:off x="457200" y="1744663"/>
            <a:ext cx="8001000" cy="5191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Times" charset="0"/>
                <a:ea typeface="ＭＳ Ｐゴシック" charset="0"/>
              </a:defRPr>
            </a:lvl1pPr>
            <a:lvl2pPr marL="914400" indent="-457200">
              <a:defRPr sz="2400">
                <a:solidFill>
                  <a:schemeClr val="tx1"/>
                </a:solidFill>
                <a:latin typeface="Times" charset="0"/>
                <a:ea typeface="ＭＳ Ｐゴシック" charset="0"/>
              </a:defRPr>
            </a:lvl2pPr>
            <a:lvl3pPr marL="1371600" indent="-457200">
              <a:defRPr sz="2400">
                <a:solidFill>
                  <a:schemeClr val="tx1"/>
                </a:solidFill>
                <a:latin typeface="Times" charset="0"/>
                <a:ea typeface="ＭＳ Ｐゴシック" charset="0"/>
              </a:defRPr>
            </a:lvl3pPr>
            <a:lvl4pPr marL="1828800" indent="-457200">
              <a:defRPr sz="2400">
                <a:solidFill>
                  <a:schemeClr val="tx1"/>
                </a:solidFill>
                <a:latin typeface="Times" charset="0"/>
                <a:ea typeface="ＭＳ Ｐゴシック" charset="0"/>
              </a:defRPr>
            </a:lvl4pPr>
            <a:lvl5pPr marL="2286000" indent="-457200">
              <a:defRPr sz="2400">
                <a:solidFill>
                  <a:schemeClr val="tx1"/>
                </a:solidFill>
                <a:latin typeface="Times" charset="0"/>
                <a:ea typeface="ＭＳ Ｐゴシック" charset="0"/>
              </a:defRPr>
            </a:lvl5pPr>
            <a:lvl6pPr marL="2743200" indent="-457200" eaLnBrk="0" fontAlgn="base" hangingPunct="0">
              <a:spcBef>
                <a:spcPct val="0"/>
              </a:spcBef>
              <a:spcAft>
                <a:spcPct val="0"/>
              </a:spcAft>
              <a:defRPr sz="2400">
                <a:solidFill>
                  <a:schemeClr val="tx1"/>
                </a:solidFill>
                <a:latin typeface="Times" charset="0"/>
                <a:ea typeface="ＭＳ Ｐゴシック" charset="0"/>
              </a:defRPr>
            </a:lvl6pPr>
            <a:lvl7pPr marL="3200400" indent="-457200" eaLnBrk="0" fontAlgn="base" hangingPunct="0">
              <a:spcBef>
                <a:spcPct val="0"/>
              </a:spcBef>
              <a:spcAft>
                <a:spcPct val="0"/>
              </a:spcAft>
              <a:defRPr sz="2400">
                <a:solidFill>
                  <a:schemeClr val="tx1"/>
                </a:solidFill>
                <a:latin typeface="Times" charset="0"/>
                <a:ea typeface="ＭＳ Ｐゴシック" charset="0"/>
              </a:defRPr>
            </a:lvl7pPr>
            <a:lvl8pPr marL="3657600" indent="-457200" eaLnBrk="0" fontAlgn="base" hangingPunct="0">
              <a:spcBef>
                <a:spcPct val="0"/>
              </a:spcBef>
              <a:spcAft>
                <a:spcPct val="0"/>
              </a:spcAft>
              <a:defRPr sz="2400">
                <a:solidFill>
                  <a:schemeClr val="tx1"/>
                </a:solidFill>
                <a:latin typeface="Times" charset="0"/>
                <a:ea typeface="ＭＳ Ｐゴシック" charset="0"/>
              </a:defRPr>
            </a:lvl8pPr>
            <a:lvl9pPr marL="4114800" indent="-4572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defRPr/>
            </a:pPr>
            <a:endParaRPr lang="en-US" sz="2800" smtClean="0">
              <a:latin typeface="Arial" charset="0"/>
              <a:cs typeface="ＭＳ Ｐゴシック"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p:txBody>
          <a:bodyPr>
            <a:normAutofit/>
          </a:bodyPr>
          <a:lstStyle/>
          <a:p>
            <a:r>
              <a:rPr lang="en-US" dirty="0" smtClean="0"/>
              <a:t> Evaluation</a:t>
            </a:r>
          </a:p>
        </p:txBody>
      </p:sp>
      <p:sp>
        <p:nvSpPr>
          <p:cNvPr id="307203" name="Rectangle 3"/>
          <p:cNvSpPr>
            <a:spLocks noGrp="1" noChangeArrowheads="1"/>
          </p:cNvSpPr>
          <p:nvPr>
            <p:ph idx="1"/>
          </p:nvPr>
        </p:nvSpPr>
        <p:spPr>
          <a:xfrm>
            <a:off x="1143000" y="1981200"/>
            <a:ext cx="6858000" cy="762000"/>
          </a:xfrm>
        </p:spPr>
        <p:txBody>
          <a:bodyPr/>
          <a:lstStyle/>
          <a:p>
            <a:pPr>
              <a:buFont typeface="Monotype Sorts" pitchFamily="-84" charset="2"/>
              <a:buNone/>
            </a:pPr>
            <a:r>
              <a:rPr lang="en-US" b="1" dirty="0" smtClean="0"/>
              <a:t>Measures of Team Performance</a:t>
            </a:r>
          </a:p>
        </p:txBody>
      </p:sp>
      <p:sp>
        <p:nvSpPr>
          <p:cNvPr id="307204" name="Rectangle 4"/>
          <p:cNvSpPr>
            <a:spLocks noChangeArrowheads="1"/>
          </p:cNvSpPr>
          <p:nvPr/>
        </p:nvSpPr>
        <p:spPr bwMode="auto">
          <a:xfrm>
            <a:off x="838200" y="2971800"/>
            <a:ext cx="2133600" cy="914400"/>
          </a:xfrm>
          <a:prstGeom prst="rect">
            <a:avLst/>
          </a:prstGeom>
          <a:solidFill>
            <a:schemeClr val="accent1"/>
          </a:solidFill>
          <a:ln w="38100" cmpd="dbl">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a:solidFill>
                  <a:schemeClr val="bg1"/>
                </a:solidFill>
                <a:latin typeface="Arial" charset="0"/>
                <a:ea typeface="ＭＳ Ｐゴシック" charset="0"/>
                <a:cs typeface="ＭＳ Ｐゴシック" charset="0"/>
              </a:rPr>
              <a:t>Requirements</a:t>
            </a:r>
            <a:endParaRPr lang="en-US" sz="2400">
              <a:latin typeface="Times New Roman" charset="0"/>
              <a:ea typeface="ＭＳ Ｐゴシック" charset="0"/>
              <a:cs typeface="ＭＳ Ｐゴシック" charset="0"/>
            </a:endParaRPr>
          </a:p>
        </p:txBody>
      </p:sp>
      <p:grpSp>
        <p:nvGrpSpPr>
          <p:cNvPr id="2" name="Group 5"/>
          <p:cNvGrpSpPr>
            <a:grpSpLocks/>
          </p:cNvGrpSpPr>
          <p:nvPr/>
        </p:nvGrpSpPr>
        <p:grpSpPr bwMode="auto">
          <a:xfrm>
            <a:off x="2990850" y="2971800"/>
            <a:ext cx="2724150" cy="914400"/>
            <a:chOff x="1884" y="2304"/>
            <a:chExt cx="1716" cy="576"/>
          </a:xfrm>
        </p:grpSpPr>
        <p:sp>
          <p:nvSpPr>
            <p:cNvPr id="307206" name="Rectangle 6"/>
            <p:cNvSpPr>
              <a:spLocks noChangeArrowheads="1"/>
            </p:cNvSpPr>
            <p:nvPr/>
          </p:nvSpPr>
          <p:spPr bwMode="auto">
            <a:xfrm>
              <a:off x="2208" y="2304"/>
              <a:ext cx="1392" cy="576"/>
            </a:xfrm>
            <a:prstGeom prst="rect">
              <a:avLst/>
            </a:prstGeom>
            <a:solidFill>
              <a:schemeClr val="accent1"/>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a:solidFill>
                    <a:schemeClr val="bg1"/>
                  </a:solidFill>
                  <a:latin typeface="Arial" charset="0"/>
                  <a:ea typeface="ＭＳ Ｐゴシック" charset="0"/>
                  <a:cs typeface="ＭＳ Ｐゴシック" charset="0"/>
                </a:rPr>
                <a:t>Design</a:t>
              </a:r>
              <a:endParaRPr lang="en-US" sz="2400">
                <a:latin typeface="Times New Roman" charset="0"/>
                <a:ea typeface="ＭＳ Ｐゴシック" charset="0"/>
                <a:cs typeface="ＭＳ Ｐゴシック" charset="0"/>
              </a:endParaRPr>
            </a:p>
          </p:txBody>
        </p:sp>
        <p:cxnSp>
          <p:nvCxnSpPr>
            <p:cNvPr id="307207" name="AutoShape 7"/>
            <p:cNvCxnSpPr>
              <a:cxnSpLocks noChangeShapeType="1"/>
              <a:stCxn id="307204" idx="3"/>
              <a:endCxn id="307206" idx="1"/>
            </p:cNvCxnSpPr>
            <p:nvPr/>
          </p:nvCxnSpPr>
          <p:spPr bwMode="auto">
            <a:xfrm>
              <a:off x="1884" y="2592"/>
              <a:ext cx="324" cy="0"/>
            </a:xfrm>
            <a:prstGeom prst="straightConnector1">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grpSp>
        <p:nvGrpSpPr>
          <p:cNvPr id="3" name="Group 8"/>
          <p:cNvGrpSpPr>
            <a:grpSpLocks/>
          </p:cNvGrpSpPr>
          <p:nvPr/>
        </p:nvGrpSpPr>
        <p:grpSpPr bwMode="auto">
          <a:xfrm>
            <a:off x="5715000" y="2971800"/>
            <a:ext cx="2819400" cy="914400"/>
            <a:chOff x="3600" y="2304"/>
            <a:chExt cx="1776" cy="576"/>
          </a:xfrm>
        </p:grpSpPr>
        <p:sp>
          <p:nvSpPr>
            <p:cNvPr id="307209" name="Rectangle 9"/>
            <p:cNvSpPr>
              <a:spLocks noChangeArrowheads="1"/>
            </p:cNvSpPr>
            <p:nvPr/>
          </p:nvSpPr>
          <p:spPr bwMode="auto">
            <a:xfrm>
              <a:off x="3888" y="2304"/>
              <a:ext cx="1488" cy="576"/>
            </a:xfrm>
            <a:prstGeom prst="rect">
              <a:avLst/>
            </a:prstGeom>
            <a:solidFill>
              <a:schemeClr val="accent1"/>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Final Doc</a:t>
              </a:r>
              <a:endParaRPr lang="en-US" sz="2400" dirty="0">
                <a:latin typeface="Times New Roman" charset="0"/>
                <a:ea typeface="ＭＳ Ｐゴシック" charset="0"/>
                <a:cs typeface="ＭＳ Ｐゴシック" charset="0"/>
              </a:endParaRPr>
            </a:p>
          </p:txBody>
        </p:sp>
        <p:cxnSp>
          <p:nvCxnSpPr>
            <p:cNvPr id="307210" name="AutoShape 10"/>
            <p:cNvCxnSpPr>
              <a:cxnSpLocks noChangeShapeType="1"/>
              <a:stCxn id="307206" idx="3"/>
              <a:endCxn id="307209" idx="1"/>
            </p:cNvCxnSpPr>
            <p:nvPr/>
          </p:nvCxnSpPr>
          <p:spPr bwMode="auto">
            <a:xfrm>
              <a:off x="3600" y="2592"/>
              <a:ext cx="288" cy="0"/>
            </a:xfrm>
            <a:prstGeom prst="straightConnector1">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grpSp>
        <p:nvGrpSpPr>
          <p:cNvPr id="4" name="Group 11"/>
          <p:cNvGrpSpPr>
            <a:grpSpLocks/>
          </p:cNvGrpSpPr>
          <p:nvPr/>
        </p:nvGrpSpPr>
        <p:grpSpPr bwMode="auto">
          <a:xfrm>
            <a:off x="762000" y="3429000"/>
            <a:ext cx="2228850" cy="2438400"/>
            <a:chOff x="480" y="2160"/>
            <a:chExt cx="1404" cy="1536"/>
          </a:xfrm>
        </p:grpSpPr>
        <p:sp>
          <p:nvSpPr>
            <p:cNvPr id="307212" name="Oval 12"/>
            <p:cNvSpPr>
              <a:spLocks noChangeArrowheads="1"/>
            </p:cNvSpPr>
            <p:nvPr/>
          </p:nvSpPr>
          <p:spPr bwMode="auto">
            <a:xfrm>
              <a:off x="480" y="2784"/>
              <a:ext cx="1296" cy="912"/>
            </a:xfrm>
            <a:prstGeom prst="ellipse">
              <a:avLst/>
            </a:prstGeom>
            <a:solidFill>
              <a:schemeClr val="tx2"/>
            </a:solidFill>
            <a:ln>
              <a:noFill/>
            </a:ln>
            <a:effectLst/>
            <a:extLst>
              <a:ext uri="{91240B29-F687-4f45-9708-019B960494DF}">
                <a14:hiddenLine xmlns="" xmlns:a14="http://schemas.microsoft.com/office/drawing/2010/main" w="12700">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87" tIns="44450" rIns="90487" bIns="44450" anchor="ctr"/>
            <a:lstStyle/>
            <a:p>
              <a:pPr algn="ctr">
                <a:spcBef>
                  <a:spcPct val="20000"/>
                </a:spcBef>
                <a:buClr>
                  <a:schemeClr val="accent2"/>
                </a:buClr>
                <a:buSzPct val="75000"/>
                <a:buFont typeface="Monotype Sorts" charset="0"/>
                <a:buNone/>
                <a:defRPr/>
              </a:pPr>
              <a:r>
                <a:rPr lang="en-US" sz="2400" dirty="0">
                  <a:solidFill>
                    <a:schemeClr val="bg2"/>
                  </a:solidFill>
                  <a:latin typeface="Arial" charset="0"/>
                  <a:ea typeface="ＭＳ Ｐゴシック" charset="0"/>
                  <a:cs typeface="ＭＳ Ｐゴシック" charset="0"/>
                </a:rPr>
                <a:t>Instructor </a:t>
              </a:r>
            </a:p>
            <a:p>
              <a:pPr algn="ctr">
                <a:spcBef>
                  <a:spcPct val="20000"/>
                </a:spcBef>
                <a:buClr>
                  <a:schemeClr val="accent2"/>
                </a:buClr>
                <a:buSzPct val="75000"/>
                <a:buFont typeface="Monotype Sorts" charset="0"/>
                <a:buNone/>
                <a:defRPr/>
              </a:pPr>
              <a:r>
                <a:rPr lang="en-US" sz="2400" dirty="0">
                  <a:solidFill>
                    <a:schemeClr val="bg2"/>
                  </a:solidFill>
                  <a:latin typeface="Arial" charset="0"/>
                  <a:ea typeface="ＭＳ Ｐゴシック" charset="0"/>
                  <a:cs typeface="ＭＳ Ｐゴシック" charset="0"/>
                </a:rPr>
                <a:t>feedback</a:t>
              </a:r>
              <a:endParaRPr lang="en-US" sz="3600" dirty="0">
                <a:latin typeface="Arial" charset="0"/>
                <a:ea typeface="ＭＳ Ｐゴシック" charset="0"/>
                <a:cs typeface="ＭＳ Ｐゴシック" charset="0"/>
              </a:endParaRPr>
            </a:p>
          </p:txBody>
        </p:sp>
        <p:cxnSp>
          <p:nvCxnSpPr>
            <p:cNvPr id="307213" name="AutoShape 13"/>
            <p:cNvCxnSpPr>
              <a:cxnSpLocks noChangeShapeType="1"/>
              <a:stCxn id="307204" idx="1"/>
              <a:endCxn id="307212" idx="2"/>
            </p:cNvCxnSpPr>
            <p:nvPr/>
          </p:nvCxnSpPr>
          <p:spPr bwMode="auto">
            <a:xfrm rot="10800000" flipV="1">
              <a:off x="480" y="2160"/>
              <a:ext cx="36" cy="1080"/>
            </a:xfrm>
            <a:prstGeom prst="curvedConnector3">
              <a:avLst>
                <a:gd name="adj1" fmla="val 500000"/>
              </a:avLst>
            </a:prstGeom>
            <a:noFill/>
            <a:ln w="38100">
              <a:solidFill>
                <a:srgbClr val="793F73"/>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307214" name="AutoShape 14"/>
            <p:cNvCxnSpPr>
              <a:cxnSpLocks noChangeShapeType="1"/>
              <a:stCxn id="307212" idx="6"/>
              <a:endCxn id="307204" idx="3"/>
            </p:cNvCxnSpPr>
            <p:nvPr/>
          </p:nvCxnSpPr>
          <p:spPr bwMode="auto">
            <a:xfrm flipV="1">
              <a:off x="1776" y="2160"/>
              <a:ext cx="108" cy="1080"/>
            </a:xfrm>
            <a:prstGeom prst="curvedConnector3">
              <a:avLst>
                <a:gd name="adj1" fmla="val 222222"/>
              </a:avLst>
            </a:prstGeom>
            <a:noFill/>
            <a:ln w="38100">
              <a:solidFill>
                <a:srgbClr val="793F73"/>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grpSp>
        <p:nvGrpSpPr>
          <p:cNvPr id="5" name="Group 15"/>
          <p:cNvGrpSpPr>
            <a:grpSpLocks/>
          </p:cNvGrpSpPr>
          <p:nvPr/>
        </p:nvGrpSpPr>
        <p:grpSpPr bwMode="auto">
          <a:xfrm>
            <a:off x="3486150" y="3429000"/>
            <a:ext cx="2228850" cy="2438400"/>
            <a:chOff x="2196" y="2160"/>
            <a:chExt cx="1404" cy="1536"/>
          </a:xfrm>
        </p:grpSpPr>
        <p:sp>
          <p:nvSpPr>
            <p:cNvPr id="307216" name="Oval 16"/>
            <p:cNvSpPr>
              <a:spLocks noChangeArrowheads="1"/>
            </p:cNvSpPr>
            <p:nvPr/>
          </p:nvSpPr>
          <p:spPr bwMode="auto">
            <a:xfrm>
              <a:off x="2196" y="2784"/>
              <a:ext cx="1296" cy="912"/>
            </a:xfrm>
            <a:prstGeom prst="ellipse">
              <a:avLst/>
            </a:prstGeom>
            <a:solidFill>
              <a:schemeClr val="tx2"/>
            </a:solidFill>
            <a:ln>
              <a:noFill/>
            </a:ln>
            <a:effectLst/>
            <a:extLst>
              <a:ext uri="{91240B29-F687-4f45-9708-019B960494DF}">
                <a14:hiddenLine xmlns="" xmlns:a14="http://schemas.microsoft.com/office/drawing/2010/main" w="12700">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87" tIns="44450" rIns="90487" bIns="44450" anchor="ctr"/>
            <a:lstStyle/>
            <a:p>
              <a:pPr algn="ctr">
                <a:spcBef>
                  <a:spcPct val="20000"/>
                </a:spcBef>
                <a:buClr>
                  <a:schemeClr val="accent2"/>
                </a:buClr>
                <a:buSzPct val="75000"/>
                <a:buFont typeface="Monotype Sorts" charset="0"/>
                <a:buNone/>
                <a:defRPr/>
              </a:pPr>
              <a:r>
                <a:rPr lang="en-US" sz="2400" dirty="0">
                  <a:solidFill>
                    <a:schemeClr val="bg2"/>
                  </a:solidFill>
                  <a:latin typeface="Arial" charset="0"/>
                  <a:ea typeface="ＭＳ Ｐゴシック" charset="0"/>
                  <a:cs typeface="ＭＳ Ｐゴシック" charset="0"/>
                </a:rPr>
                <a:t>Team </a:t>
              </a:r>
            </a:p>
            <a:p>
              <a:pPr algn="ctr">
                <a:spcBef>
                  <a:spcPct val="20000"/>
                </a:spcBef>
                <a:buClr>
                  <a:schemeClr val="accent2"/>
                </a:buClr>
                <a:buSzPct val="75000"/>
                <a:buFont typeface="Monotype Sorts" charset="0"/>
                <a:buNone/>
                <a:defRPr/>
              </a:pPr>
              <a:r>
                <a:rPr lang="en-US" sz="2400" dirty="0">
                  <a:solidFill>
                    <a:schemeClr val="bg2"/>
                  </a:solidFill>
                  <a:latin typeface="Arial" charset="0"/>
                  <a:ea typeface="ＭＳ Ｐゴシック" charset="0"/>
                  <a:cs typeface="ＭＳ Ｐゴシック" charset="0"/>
                </a:rPr>
                <a:t>Feedback</a:t>
              </a:r>
              <a:endParaRPr lang="en-US" sz="3600" dirty="0">
                <a:latin typeface="Arial" charset="0"/>
                <a:ea typeface="ＭＳ Ｐゴシック" charset="0"/>
                <a:cs typeface="ＭＳ Ｐゴシック" charset="0"/>
              </a:endParaRPr>
            </a:p>
          </p:txBody>
        </p:sp>
        <p:cxnSp>
          <p:nvCxnSpPr>
            <p:cNvPr id="307217" name="AutoShape 17"/>
            <p:cNvCxnSpPr>
              <a:cxnSpLocks noChangeShapeType="1"/>
              <a:stCxn id="307206" idx="1"/>
              <a:endCxn id="307216" idx="2"/>
            </p:cNvCxnSpPr>
            <p:nvPr/>
          </p:nvCxnSpPr>
          <p:spPr bwMode="auto">
            <a:xfrm rot="10800000" flipV="1">
              <a:off x="2196" y="2160"/>
              <a:ext cx="12" cy="1080"/>
            </a:xfrm>
            <a:prstGeom prst="curvedConnector3">
              <a:avLst>
                <a:gd name="adj1" fmla="val 1300000"/>
              </a:avLst>
            </a:prstGeom>
            <a:noFill/>
            <a:ln w="38100">
              <a:solidFill>
                <a:srgbClr val="793F73"/>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307218" name="AutoShape 18"/>
            <p:cNvCxnSpPr>
              <a:cxnSpLocks noChangeShapeType="1"/>
              <a:stCxn id="307216" idx="6"/>
              <a:endCxn id="307206" idx="3"/>
            </p:cNvCxnSpPr>
            <p:nvPr/>
          </p:nvCxnSpPr>
          <p:spPr bwMode="auto">
            <a:xfrm flipV="1">
              <a:off x="3492" y="2160"/>
              <a:ext cx="108" cy="1080"/>
            </a:xfrm>
            <a:prstGeom prst="curvedConnector3">
              <a:avLst>
                <a:gd name="adj1" fmla="val 233333"/>
              </a:avLst>
            </a:prstGeom>
            <a:noFill/>
            <a:ln w="38100">
              <a:solidFill>
                <a:srgbClr val="793F73"/>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grpSp>
        <p:nvGrpSpPr>
          <p:cNvPr id="6" name="Group 19"/>
          <p:cNvGrpSpPr>
            <a:grpSpLocks/>
          </p:cNvGrpSpPr>
          <p:nvPr/>
        </p:nvGrpSpPr>
        <p:grpSpPr bwMode="auto">
          <a:xfrm>
            <a:off x="6172200" y="3429000"/>
            <a:ext cx="2362200" cy="2438400"/>
            <a:chOff x="3888" y="2160"/>
            <a:chExt cx="1488" cy="1536"/>
          </a:xfrm>
        </p:grpSpPr>
        <p:sp>
          <p:nvSpPr>
            <p:cNvPr id="307220" name="Oval 20"/>
            <p:cNvSpPr>
              <a:spLocks noChangeArrowheads="1"/>
            </p:cNvSpPr>
            <p:nvPr/>
          </p:nvSpPr>
          <p:spPr bwMode="auto">
            <a:xfrm>
              <a:off x="3924" y="2784"/>
              <a:ext cx="1296" cy="912"/>
            </a:xfrm>
            <a:prstGeom prst="ellipse">
              <a:avLst/>
            </a:prstGeom>
            <a:solidFill>
              <a:schemeClr val="tx2"/>
            </a:solidFill>
            <a:ln>
              <a:noFill/>
            </a:ln>
            <a:effectLst/>
            <a:extLst>
              <a:ext uri="{91240B29-F687-4f45-9708-019B960494DF}">
                <a14:hiddenLine xmlns="" xmlns:a14="http://schemas.microsoft.com/office/drawing/2010/main" w="12700">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87" tIns="44450" rIns="90487" bIns="44450" anchor="ctr"/>
            <a:lstStyle/>
            <a:p>
              <a:pPr algn="ctr">
                <a:spcBef>
                  <a:spcPct val="20000"/>
                </a:spcBef>
                <a:buClr>
                  <a:schemeClr val="accent2"/>
                </a:buClr>
                <a:buSzPct val="75000"/>
                <a:buFont typeface="Monotype Sorts" charset="0"/>
                <a:buNone/>
                <a:defRPr/>
              </a:pPr>
              <a:r>
                <a:rPr lang="en-US" sz="2400" dirty="0">
                  <a:solidFill>
                    <a:schemeClr val="bg2"/>
                  </a:solidFill>
                  <a:latin typeface="Arial" charset="0"/>
                  <a:ea typeface="ＭＳ Ｐゴシック" charset="0"/>
                  <a:cs typeface="ＭＳ Ｐゴシック" charset="0"/>
                </a:rPr>
                <a:t>Instructor </a:t>
              </a:r>
            </a:p>
            <a:p>
              <a:pPr algn="ctr">
                <a:spcBef>
                  <a:spcPct val="20000"/>
                </a:spcBef>
                <a:buClr>
                  <a:schemeClr val="accent2"/>
                </a:buClr>
                <a:buSzPct val="75000"/>
                <a:buFont typeface="Monotype Sorts" charset="0"/>
                <a:buNone/>
                <a:defRPr/>
              </a:pPr>
              <a:r>
                <a:rPr lang="en-US" sz="2400" dirty="0">
                  <a:solidFill>
                    <a:schemeClr val="bg2"/>
                  </a:solidFill>
                  <a:latin typeface="Arial" charset="0"/>
                  <a:ea typeface="ＭＳ Ｐゴシック" charset="0"/>
                  <a:cs typeface="ＭＳ Ｐゴシック" charset="0"/>
                </a:rPr>
                <a:t>Feedback</a:t>
              </a:r>
              <a:endParaRPr lang="en-US" sz="3600" dirty="0">
                <a:latin typeface="Arial" charset="0"/>
                <a:ea typeface="ＭＳ Ｐゴシック" charset="0"/>
                <a:cs typeface="ＭＳ Ｐゴシック" charset="0"/>
              </a:endParaRPr>
            </a:p>
          </p:txBody>
        </p:sp>
        <p:cxnSp>
          <p:nvCxnSpPr>
            <p:cNvPr id="307221" name="AutoShape 21"/>
            <p:cNvCxnSpPr>
              <a:cxnSpLocks noChangeShapeType="1"/>
              <a:stCxn id="307209" idx="1"/>
              <a:endCxn id="307220" idx="2"/>
            </p:cNvCxnSpPr>
            <p:nvPr/>
          </p:nvCxnSpPr>
          <p:spPr bwMode="auto">
            <a:xfrm rot="10800000" flipH="1" flipV="1">
              <a:off x="3888" y="2160"/>
              <a:ext cx="36" cy="1080"/>
            </a:xfrm>
            <a:prstGeom prst="curvedConnector3">
              <a:avLst>
                <a:gd name="adj1" fmla="val -400000"/>
              </a:avLst>
            </a:prstGeom>
            <a:noFill/>
            <a:ln w="38100">
              <a:solidFill>
                <a:srgbClr val="793F73"/>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307222" name="AutoShape 22"/>
            <p:cNvCxnSpPr>
              <a:cxnSpLocks noChangeShapeType="1"/>
              <a:stCxn id="307220" idx="6"/>
              <a:endCxn id="307209" idx="3"/>
            </p:cNvCxnSpPr>
            <p:nvPr/>
          </p:nvCxnSpPr>
          <p:spPr bwMode="auto">
            <a:xfrm flipV="1">
              <a:off x="5220" y="2160"/>
              <a:ext cx="156" cy="1080"/>
            </a:xfrm>
            <a:prstGeom prst="curvedConnector3">
              <a:avLst>
                <a:gd name="adj1" fmla="val 192306"/>
              </a:avLst>
            </a:prstGeom>
            <a:noFill/>
            <a:ln w="38100">
              <a:solidFill>
                <a:srgbClr val="793F73"/>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now?</a:t>
            </a:r>
            <a:endParaRPr lang="en-US" dirty="0"/>
          </a:p>
        </p:txBody>
      </p:sp>
      <p:sp>
        <p:nvSpPr>
          <p:cNvPr id="3" name="Content Placeholder 2"/>
          <p:cNvSpPr>
            <a:spLocks noGrp="1"/>
          </p:cNvSpPr>
          <p:nvPr>
            <p:ph idx="1"/>
          </p:nvPr>
        </p:nvSpPr>
        <p:spPr/>
        <p:txBody>
          <a:bodyPr>
            <a:normAutofit/>
          </a:bodyPr>
          <a:lstStyle/>
          <a:p>
            <a:r>
              <a:rPr lang="en-US" sz="2200" dirty="0" smtClean="0">
                <a:solidFill>
                  <a:schemeClr val="tx1"/>
                </a:solidFill>
              </a:rPr>
              <a:t>Brainstorm to find project ideas.</a:t>
            </a:r>
          </a:p>
          <a:p>
            <a:r>
              <a:rPr lang="en-US" sz="2200" dirty="0" smtClean="0">
                <a:solidFill>
                  <a:schemeClr val="tx1"/>
                </a:solidFill>
              </a:rPr>
              <a:t>Create a project pitch.</a:t>
            </a:r>
          </a:p>
          <a:p>
            <a:r>
              <a:rPr lang="en-US" sz="2200" dirty="0" smtClean="0">
                <a:solidFill>
                  <a:schemeClr val="tx1"/>
                </a:solidFill>
              </a:rPr>
              <a:t>By Sunday 11:55 p.m., each individual should put the project pitch idea on the his/her team’s forum.</a:t>
            </a:r>
          </a:p>
          <a:p>
            <a:r>
              <a:rPr lang="en-US" sz="2200" dirty="0" smtClean="0">
                <a:solidFill>
                  <a:schemeClr val="tx1"/>
                </a:solidFill>
              </a:rPr>
              <a:t>As soon as all team members have posted a project pitch to the forum, teams should begin discussing ideas to decide which one will fit this assignment.</a:t>
            </a:r>
          </a:p>
          <a:p>
            <a:r>
              <a:rPr lang="en-US" sz="2200" dirty="0" smtClean="0">
                <a:solidFill>
                  <a:schemeClr val="tx1"/>
                </a:solidFill>
              </a:rPr>
              <a:t>Arrange a time to meet in person or virtually to discuss the project</a:t>
            </a:r>
          </a:p>
          <a:p>
            <a:r>
              <a:rPr lang="en-US" sz="2200" dirty="0" smtClean="0">
                <a:solidFill>
                  <a:schemeClr val="tx1"/>
                </a:solidFill>
              </a:rPr>
              <a:t>Choose one of the ideas (group consensus) by the beginning of Unit 4.</a:t>
            </a:r>
          </a:p>
          <a:p>
            <a:endParaRPr lang="en-US" dirty="0">
              <a:solidFill>
                <a:schemeClr val="tx1"/>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Due Dates</a:t>
            </a:r>
            <a:endParaRPr lang="en-US" dirty="0"/>
          </a:p>
        </p:txBody>
      </p:sp>
      <p:sp>
        <p:nvSpPr>
          <p:cNvPr id="3" name="Content Placeholder 2"/>
          <p:cNvSpPr>
            <a:spLocks noGrp="1"/>
          </p:cNvSpPr>
          <p:nvPr>
            <p:ph idx="1"/>
          </p:nvPr>
        </p:nvSpPr>
        <p:spPr/>
        <p:txBody>
          <a:bodyPr/>
          <a:lstStyle/>
          <a:p>
            <a:r>
              <a:rPr lang="en-US" dirty="0" smtClean="0">
                <a:solidFill>
                  <a:schemeClr val="tx1"/>
                </a:solidFill>
              </a:rPr>
              <a:t>By Sunday, Sept. 29 11:55 p.m. complete the following:</a:t>
            </a:r>
          </a:p>
          <a:p>
            <a:pPr lvl="1"/>
            <a:r>
              <a:rPr lang="en-US" dirty="0" smtClean="0">
                <a:solidFill>
                  <a:schemeClr val="tx1"/>
                </a:solidFill>
              </a:rPr>
              <a:t>Unit 3 Quiz</a:t>
            </a:r>
          </a:p>
          <a:p>
            <a:pPr lvl="1"/>
            <a:r>
              <a:rPr lang="en-US" dirty="0" smtClean="0">
                <a:solidFill>
                  <a:schemeClr val="tx1"/>
                </a:solidFill>
              </a:rPr>
              <a:t>Visual Design Exercise Parts 1 &amp; 2</a:t>
            </a:r>
          </a:p>
          <a:p>
            <a:pPr lvl="1"/>
            <a:r>
              <a:rPr lang="en-US" dirty="0" smtClean="0">
                <a:solidFill>
                  <a:schemeClr val="tx1"/>
                </a:solidFill>
              </a:rPr>
              <a:t>Project Pitch posted to </a:t>
            </a:r>
            <a:r>
              <a:rPr lang="en-US" b="1" dirty="0" smtClean="0">
                <a:solidFill>
                  <a:schemeClr val="tx1"/>
                </a:solidFill>
              </a:rPr>
              <a:t>your team’s forum </a:t>
            </a:r>
            <a:r>
              <a:rPr lang="en-US" dirty="0" smtClean="0">
                <a:solidFill>
                  <a:schemeClr val="tx1"/>
                </a:solidFill>
              </a:rPr>
              <a:t>space.</a:t>
            </a:r>
          </a:p>
          <a:p>
            <a:pPr lvl="2"/>
            <a:r>
              <a:rPr lang="en-US" dirty="0" smtClean="0">
                <a:solidFill>
                  <a:schemeClr val="tx1"/>
                </a:solidFill>
              </a:rPr>
              <a:t>For example: the </a:t>
            </a:r>
            <a:r>
              <a:rPr lang="en-US" b="1" dirty="0" smtClean="0">
                <a:solidFill>
                  <a:srgbClr val="C00000"/>
                </a:solidFill>
              </a:rPr>
              <a:t>RED</a:t>
            </a:r>
            <a:r>
              <a:rPr lang="en-US" dirty="0" smtClean="0">
                <a:solidFill>
                  <a:schemeClr val="tx1"/>
                </a:solidFill>
              </a:rPr>
              <a:t> team posts to the </a:t>
            </a:r>
            <a:r>
              <a:rPr lang="en-US" b="1" dirty="0" smtClean="0">
                <a:solidFill>
                  <a:srgbClr val="C00000"/>
                </a:solidFill>
              </a:rPr>
              <a:t>RED</a:t>
            </a:r>
            <a:r>
              <a:rPr lang="en-US" dirty="0" smtClean="0">
                <a:solidFill>
                  <a:schemeClr val="tx1"/>
                </a:solidFill>
              </a:rPr>
              <a:t> team forum space on MOODLE</a:t>
            </a:r>
          </a:p>
          <a:p>
            <a:pPr lvl="1"/>
            <a:r>
              <a:rPr lang="en-US" dirty="0" smtClean="0">
                <a:solidFill>
                  <a:schemeClr val="tx1"/>
                </a:solidFill>
              </a:rPr>
              <a:t>For Thursday’s class bring your files/laptops etc. for a workshop day to complete Visual design exercises 1 &amp; 2</a:t>
            </a:r>
          </a:p>
          <a:p>
            <a:pPr lvl="2"/>
            <a:r>
              <a:rPr lang="en-US" dirty="0" smtClean="0">
                <a:solidFill>
                  <a:schemeClr val="tx1"/>
                </a:solidFill>
              </a:rPr>
              <a:t>I will be available for help &amp; to answer questions</a:t>
            </a:r>
          </a:p>
          <a:p>
            <a:pPr lvl="2"/>
            <a:r>
              <a:rPr lang="en-US" dirty="0" smtClean="0">
                <a:solidFill>
                  <a:schemeClr val="tx1"/>
                </a:solidFill>
              </a:rPr>
              <a:t>I will also be discussing the rubric I will use to grade </a:t>
            </a:r>
            <a:r>
              <a:rPr lang="en-US" smtClean="0">
                <a:solidFill>
                  <a:schemeClr val="tx1"/>
                </a:solidFill>
              </a:rPr>
              <a:t>these exercises.</a:t>
            </a:r>
            <a:endParaRPr lang="en-US"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Teamwork: </a:t>
            </a:r>
            <a:br>
              <a:rPr lang="en-US" sz="2800" dirty="0" smtClean="0"/>
            </a:br>
            <a:r>
              <a:rPr lang="en-US" sz="2800" dirty="0" smtClean="0"/>
              <a:t>Putting CD into Practice</a:t>
            </a:r>
            <a:endParaRPr lang="en-US" sz="2800" dirty="0"/>
          </a:p>
        </p:txBody>
      </p:sp>
      <p:sp>
        <p:nvSpPr>
          <p:cNvPr id="3" name="Content Placeholder 2"/>
          <p:cNvSpPr>
            <a:spLocks noGrp="1"/>
          </p:cNvSpPr>
          <p:nvPr>
            <p:ph idx="1"/>
          </p:nvPr>
        </p:nvSpPr>
        <p:spPr/>
        <p:txBody>
          <a:bodyPr>
            <a:normAutofit/>
          </a:bodyPr>
          <a:lstStyle/>
          <a:p>
            <a:r>
              <a:rPr lang="en-US" b="1" dirty="0" smtClean="0"/>
              <a:t>STEP 1: </a:t>
            </a:r>
            <a:r>
              <a:rPr lang="en-US" dirty="0" smtClean="0"/>
              <a:t>Make screen shots of the home page of the website that you will redesign. </a:t>
            </a:r>
          </a:p>
          <a:p>
            <a:pPr lvl="1"/>
            <a:r>
              <a:rPr lang="en-US" dirty="0" smtClean="0"/>
              <a:t>Save as PDFs.</a:t>
            </a:r>
          </a:p>
          <a:p>
            <a:pPr lvl="1"/>
            <a:r>
              <a:rPr lang="en-US" dirty="0" smtClean="0"/>
              <a:t>Print or Display them.</a:t>
            </a:r>
          </a:p>
          <a:p>
            <a:r>
              <a:rPr lang="en-US" b="1" dirty="0" smtClean="0"/>
              <a:t>STEP 2: </a:t>
            </a:r>
            <a:r>
              <a:rPr lang="en-US" dirty="0" smtClean="0"/>
              <a:t>Discuss the website’s design with your team</a:t>
            </a:r>
          </a:p>
          <a:p>
            <a:pPr lvl="1"/>
            <a:r>
              <a:rPr lang="en-US" dirty="0" smtClean="0"/>
              <a:t>Ask team members how they would interact with this site.</a:t>
            </a:r>
          </a:p>
          <a:p>
            <a:pPr lvl="1"/>
            <a:r>
              <a:rPr lang="en-US" dirty="0" smtClean="0"/>
              <a:t>Identify problematic design choices.</a:t>
            </a:r>
          </a:p>
          <a:p>
            <a:pPr lvl="1"/>
            <a:r>
              <a:rPr lang="en-US" dirty="0" smtClean="0"/>
              <a:t>Brainstorm  ideas for change. </a:t>
            </a:r>
            <a:endParaRPr lang="en-US" b="1" dirty="0" smtClean="0"/>
          </a:p>
          <a:p>
            <a:r>
              <a:rPr lang="en-US" b="1" dirty="0" smtClean="0"/>
              <a:t>STEP 3: </a:t>
            </a:r>
            <a:r>
              <a:rPr lang="en-US" dirty="0" smtClean="0"/>
              <a:t>Using Conceptual Design approach, map out on paper the proposed changes you want to make.</a:t>
            </a:r>
            <a:endParaRPr lang="en-US"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ChangeArrowheads="1"/>
          </p:cNvSpPr>
          <p:nvPr>
            <p:ph type="title"/>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r>
              <a:rPr lang="en-US" sz="3200" dirty="0" smtClean="0"/>
              <a:t>Putting CD into Practice cont. 2</a:t>
            </a:r>
            <a:endParaRPr lang="en-US" sz="1600" dirty="0"/>
          </a:p>
        </p:txBody>
      </p:sp>
      <p:sp>
        <p:nvSpPr>
          <p:cNvPr id="6" name="Content Placeholder 5"/>
          <p:cNvSpPr>
            <a:spLocks noGrp="1"/>
          </p:cNvSpPr>
          <p:nvPr>
            <p:ph idx="1"/>
          </p:nvPr>
        </p:nvSpPr>
        <p:spPr/>
        <p:txBody>
          <a:bodyPr>
            <a:normAutofit/>
          </a:bodyPr>
          <a:lstStyle/>
          <a:p>
            <a:pPr>
              <a:spcBef>
                <a:spcPct val="50000"/>
              </a:spcBef>
              <a:buFontTx/>
              <a:buChar char="•"/>
            </a:pPr>
            <a:r>
              <a:rPr lang="en-US" b="1" dirty="0" smtClean="0"/>
              <a:t>STEP 4: </a:t>
            </a:r>
            <a:r>
              <a:rPr lang="en-US" dirty="0" smtClean="0"/>
              <a:t> Examine content and create a document </a:t>
            </a:r>
            <a:r>
              <a:rPr lang="en-US" i="1" dirty="0" smtClean="0"/>
              <a:t>shell </a:t>
            </a:r>
            <a:r>
              <a:rPr lang="en-US" dirty="0" smtClean="0"/>
              <a:t>by outlining the document. (This outline may be modified or reorganized in step 5 below.)</a:t>
            </a:r>
          </a:p>
          <a:p>
            <a:pPr>
              <a:spcBef>
                <a:spcPct val="50000"/>
              </a:spcBef>
              <a:buFontTx/>
              <a:buChar char="•"/>
            </a:pPr>
            <a:r>
              <a:rPr lang="en-US" b="1" dirty="0" smtClean="0"/>
              <a:t>STEP 5: </a:t>
            </a:r>
            <a:r>
              <a:rPr lang="en-US" dirty="0" smtClean="0"/>
              <a:t>Find the natural divisions of information and create headings to group information together.</a:t>
            </a:r>
            <a:endParaRPr lang="en-US" i="1" dirty="0" smtClean="0"/>
          </a:p>
          <a:p>
            <a:pPr>
              <a:spcBef>
                <a:spcPct val="50000"/>
              </a:spcBef>
              <a:buFontTx/>
              <a:buChar char="•"/>
            </a:pPr>
            <a:r>
              <a:rPr lang="en-US" b="1" dirty="0" smtClean="0"/>
              <a:t>STEP 6: </a:t>
            </a:r>
            <a:r>
              <a:rPr lang="en-US" altLang="ja-JP" dirty="0" smtClean="0"/>
              <a:t>Establish a process for drafting that includes version control. (For example McCool_Design2_2.0)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Putting CD into Practice cont. 3</a:t>
            </a:r>
            <a:endParaRPr lang="en-US" dirty="0"/>
          </a:p>
        </p:txBody>
      </p:sp>
      <p:sp>
        <p:nvSpPr>
          <p:cNvPr id="3" name="Content Placeholder 2"/>
          <p:cNvSpPr>
            <a:spLocks noGrp="1"/>
          </p:cNvSpPr>
          <p:nvPr>
            <p:ph idx="1"/>
          </p:nvPr>
        </p:nvSpPr>
        <p:spPr/>
        <p:txBody>
          <a:bodyPr/>
          <a:lstStyle/>
          <a:p>
            <a:pPr>
              <a:spcBef>
                <a:spcPct val="50000"/>
              </a:spcBef>
              <a:buFontTx/>
              <a:buChar char="•"/>
            </a:pPr>
            <a:r>
              <a:rPr lang="en-US" b="1" dirty="0" smtClean="0"/>
              <a:t>STEP 7: </a:t>
            </a:r>
            <a:r>
              <a:rPr lang="en-US" dirty="0" smtClean="0"/>
              <a:t>Analyze the amount of information that must be changed</a:t>
            </a:r>
          </a:p>
          <a:p>
            <a:pPr>
              <a:spcBef>
                <a:spcPct val="50000"/>
              </a:spcBef>
              <a:buFontTx/>
              <a:buChar char="•"/>
            </a:pPr>
            <a:r>
              <a:rPr lang="en-US" b="1" dirty="0" smtClean="0"/>
              <a:t>STEP 8: </a:t>
            </a:r>
            <a:r>
              <a:rPr lang="en-US" dirty="0" smtClean="0"/>
              <a:t>Determine how the document is used by this particular information ecology.  </a:t>
            </a:r>
          </a:p>
          <a:p>
            <a:r>
              <a:rPr lang="en-US" b="1" dirty="0" smtClean="0"/>
              <a:t>STEP 9: </a:t>
            </a:r>
            <a:r>
              <a:rPr lang="en-US" dirty="0" smtClean="0"/>
              <a:t>Incorporate </a:t>
            </a:r>
            <a:r>
              <a:rPr lang="en-US" dirty="0" smtClean="0">
                <a:cs typeface="Arial" pitchFamily="34" charset="0"/>
              </a:rPr>
              <a:t>design principles from </a:t>
            </a:r>
            <a:r>
              <a:rPr lang="en-US" i="1" dirty="0" smtClean="0">
                <a:cs typeface="Arial" pitchFamily="34" charset="0"/>
              </a:rPr>
              <a:t>TCT  </a:t>
            </a:r>
            <a:r>
              <a:rPr lang="en-US" dirty="0" smtClean="0">
                <a:cs typeface="Arial" pitchFamily="34" charset="0"/>
              </a:rPr>
              <a:t>Ch.18, the Gestalt videos,  the article: ”An Exploration of Website Redesigns: Tips &amp; Examples,” and additional readings from this unit.</a:t>
            </a:r>
            <a:r>
              <a:rPr lang="en-US" dirty="0" smtClean="0"/>
              <a:t> </a:t>
            </a:r>
            <a:endParaRPr lang="en-US"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Putting CD into Practice cont. 4</a:t>
            </a:r>
            <a:endParaRPr lang="en-US" dirty="0"/>
          </a:p>
        </p:txBody>
      </p:sp>
      <p:sp>
        <p:nvSpPr>
          <p:cNvPr id="3" name="Content Placeholder 2"/>
          <p:cNvSpPr>
            <a:spLocks noGrp="1"/>
          </p:cNvSpPr>
          <p:nvPr>
            <p:ph idx="1"/>
          </p:nvPr>
        </p:nvSpPr>
        <p:spPr/>
        <p:txBody>
          <a:bodyPr>
            <a:normAutofit lnSpcReduction="10000"/>
          </a:bodyPr>
          <a:lstStyle/>
          <a:p>
            <a:r>
              <a:rPr lang="en-US" b="1" dirty="0" smtClean="0"/>
              <a:t>STEP 10: </a:t>
            </a:r>
            <a:r>
              <a:rPr lang="en-US" dirty="0" smtClean="0"/>
              <a:t>Analyze information gleaned so far. What else do you need to know? Find out by...</a:t>
            </a:r>
          </a:p>
          <a:p>
            <a:pPr lvl="1">
              <a:spcBef>
                <a:spcPct val="50000"/>
              </a:spcBef>
              <a:buFontTx/>
              <a:buChar char="•"/>
            </a:pPr>
            <a:r>
              <a:rPr lang="en-US" dirty="0" smtClean="0"/>
              <a:t>Making a list of basic functionality &amp; features for the current system in place – where are the obvious gaps between your user/client needs and this list?</a:t>
            </a:r>
          </a:p>
          <a:p>
            <a:pPr lvl="1">
              <a:spcBef>
                <a:spcPct val="50000"/>
              </a:spcBef>
              <a:buFontTx/>
              <a:buChar char="•"/>
            </a:pPr>
            <a:r>
              <a:rPr lang="en-US" dirty="0" smtClean="0"/>
              <a:t>Going over the list carefully to add detail from your CD work, then go over it again to separate out </a:t>
            </a:r>
            <a:r>
              <a:rPr lang="en-US" altLang="ja-JP" i="1" dirty="0" smtClean="0"/>
              <a:t>implementation specific</a:t>
            </a:r>
            <a:r>
              <a:rPr lang="en-US" altLang="ja-JP" dirty="0" smtClean="0"/>
              <a:t> details</a:t>
            </a:r>
          </a:p>
          <a:p>
            <a:pPr>
              <a:spcBef>
                <a:spcPct val="50000"/>
              </a:spcBef>
              <a:buFontTx/>
              <a:buChar char="•"/>
            </a:pPr>
            <a:r>
              <a:rPr lang="en-US" b="1" dirty="0" smtClean="0"/>
              <a:t>STEP 11: </a:t>
            </a:r>
            <a:r>
              <a:rPr lang="en-US" dirty="0" smtClean="0"/>
              <a:t>Create a Prototype </a:t>
            </a:r>
          </a:p>
          <a:p>
            <a:pPr lvl="1">
              <a:spcBef>
                <a:spcPct val="50000"/>
              </a:spcBef>
              <a:buFontTx/>
              <a:buChar char="•"/>
            </a:pPr>
            <a:r>
              <a:rPr lang="en-US" dirty="0" smtClean="0"/>
              <a:t>(We won’t actually do this part of the process b/c this is a simulated activity. However, if it were </a:t>
            </a:r>
            <a:r>
              <a:rPr lang="en-US" i="1" dirty="0" smtClean="0"/>
              <a:t>real, </a:t>
            </a:r>
            <a:r>
              <a:rPr lang="en-US" dirty="0" smtClean="0"/>
              <a:t>you would want a prototype.)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Theme1">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3433</Words>
  <Application>Microsoft Office PowerPoint</Application>
  <PresentationFormat>On-screen Show (4:3)</PresentationFormat>
  <Paragraphs>537</Paragraphs>
  <Slides>52</Slides>
  <Notes>12</Notes>
  <HiddenSlides>0</HiddenSlides>
  <MMClips>0</MMClips>
  <ScaleCrop>false</ScaleCrop>
  <HeadingPairs>
    <vt:vector size="4" baseType="variant">
      <vt:variant>
        <vt:lpstr>Theme</vt:lpstr>
      </vt:variant>
      <vt:variant>
        <vt:i4>2</vt:i4>
      </vt:variant>
      <vt:variant>
        <vt:lpstr>Slide Titles</vt:lpstr>
      </vt:variant>
      <vt:variant>
        <vt:i4>52</vt:i4>
      </vt:variant>
    </vt:vector>
  </HeadingPairs>
  <TitlesOfParts>
    <vt:vector size="54" baseType="lpstr">
      <vt:lpstr>Theme1</vt:lpstr>
      <vt:lpstr>1_Theme1</vt:lpstr>
      <vt:lpstr>Visual design</vt:lpstr>
      <vt:lpstr>Agenda</vt:lpstr>
      <vt:lpstr>Conceptual Design aims to...</vt:lpstr>
      <vt:lpstr>Conceptual Design &amp; Persuasion</vt:lpstr>
      <vt:lpstr>Using Conceptual Design approach for visual design exercise part 2</vt:lpstr>
      <vt:lpstr>Teamwork:  Putting CD into Practice</vt:lpstr>
      <vt:lpstr>Putting CD into Practice cont. 2</vt:lpstr>
      <vt:lpstr>Putting CD into Practice cont. 3</vt:lpstr>
      <vt:lpstr>Putting CD into Practice cont. 4</vt:lpstr>
      <vt:lpstr>Prototypes</vt:lpstr>
      <vt:lpstr>What is a prototype?</vt:lpstr>
      <vt:lpstr>A prototype is not…</vt:lpstr>
      <vt:lpstr>A prototype is also not…</vt:lpstr>
      <vt:lpstr>So…why prototype? </vt:lpstr>
      <vt:lpstr>Prototyping allows you to…</vt:lpstr>
      <vt:lpstr>Using the evidence</vt:lpstr>
      <vt:lpstr>Assignment: Visual Exercise Pt. 2</vt:lpstr>
      <vt:lpstr>Teamwork:  Putting CD into Practice</vt:lpstr>
      <vt:lpstr>Putting CD into Practice cont. 2</vt:lpstr>
      <vt:lpstr>Putting CD into Practice cont. 3</vt:lpstr>
      <vt:lpstr>Peer Review of  Conceptual Designs</vt:lpstr>
      <vt:lpstr>Creating visuals to support text</vt:lpstr>
      <vt:lpstr>Directions</vt:lpstr>
      <vt:lpstr>Guidelines for Using Graphics</vt:lpstr>
      <vt:lpstr>Which of the following is  true of using graphics?</vt:lpstr>
      <vt:lpstr>Choose a Graphic That Fits the Story You Want to Tell. </vt:lpstr>
      <vt:lpstr>Which of the following shows relationships between variables?</vt:lpstr>
      <vt:lpstr>Using Pictures, Drawings, and Screen Shots</vt:lpstr>
      <vt:lpstr>What is the “rule of thirds?”</vt:lpstr>
      <vt:lpstr>Using Cross-Cultural Symbols</vt:lpstr>
      <vt:lpstr>Using Video and Audio</vt:lpstr>
      <vt:lpstr>Sample graphics</vt:lpstr>
      <vt:lpstr>Annual Report</vt:lpstr>
      <vt:lpstr>Market Summary Analysis</vt:lpstr>
      <vt:lpstr>Business Summary</vt:lpstr>
      <vt:lpstr>The Midterm Project</vt:lpstr>
      <vt:lpstr>Forum Post: Generating Ideas for the Midterm Project</vt:lpstr>
      <vt:lpstr>Identify Solution(s) &amp; Audience</vt:lpstr>
      <vt:lpstr>Ask Questions concerning  Action &amp; activity</vt:lpstr>
      <vt:lpstr>Create a Scenario</vt:lpstr>
      <vt:lpstr>Prior Projects</vt:lpstr>
      <vt:lpstr>The Project Pitch</vt:lpstr>
      <vt:lpstr>three elements of The pitch </vt:lpstr>
      <vt:lpstr>Unit 3 Forum Post</vt:lpstr>
      <vt:lpstr>Midterm  Project completion</vt:lpstr>
      <vt:lpstr> The Phases</vt:lpstr>
      <vt:lpstr>Methods</vt:lpstr>
      <vt:lpstr>Deliverables</vt:lpstr>
      <vt:lpstr>Facilitation</vt:lpstr>
      <vt:lpstr> Evaluation</vt:lpstr>
      <vt:lpstr>What now?</vt:lpstr>
      <vt:lpstr>Assignment Due Dates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2013-09-18T19:54:40Z</dcterms:created>
  <dcterms:modified xsi:type="dcterms:W3CDTF">2013-09-24T16:58:15Z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