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703" r:id="rId1"/>
    <p:sldMasterId id="2147483737" r:id="rId2"/>
    <p:sldMasterId id="2147483751" r:id="rId3"/>
  </p:sldMasterIdLst>
  <p:notesMasterIdLst>
    <p:notesMasterId r:id="rId36"/>
  </p:notesMasterIdLst>
  <p:handoutMasterIdLst>
    <p:handoutMasterId r:id="rId37"/>
  </p:handoutMasterIdLst>
  <p:sldIdLst>
    <p:sldId id="338" r:id="rId4"/>
    <p:sldId id="316" r:id="rId5"/>
    <p:sldId id="317" r:id="rId6"/>
    <p:sldId id="318" r:id="rId7"/>
    <p:sldId id="319" r:id="rId8"/>
    <p:sldId id="320" r:id="rId9"/>
    <p:sldId id="321" r:id="rId10"/>
    <p:sldId id="322" r:id="rId11"/>
    <p:sldId id="323" r:id="rId12"/>
    <p:sldId id="324" r:id="rId13"/>
    <p:sldId id="325" r:id="rId14"/>
    <p:sldId id="326" r:id="rId15"/>
    <p:sldId id="339" r:id="rId16"/>
    <p:sldId id="327" r:id="rId17"/>
    <p:sldId id="328" r:id="rId18"/>
    <p:sldId id="329" r:id="rId19"/>
    <p:sldId id="340" r:id="rId20"/>
    <p:sldId id="330" r:id="rId21"/>
    <p:sldId id="331" r:id="rId22"/>
    <p:sldId id="332" r:id="rId23"/>
    <p:sldId id="333" r:id="rId24"/>
    <p:sldId id="334" r:id="rId25"/>
    <p:sldId id="335" r:id="rId26"/>
    <p:sldId id="336" r:id="rId27"/>
    <p:sldId id="337" r:id="rId28"/>
    <p:sldId id="295" r:id="rId29"/>
    <p:sldId id="296" r:id="rId30"/>
    <p:sldId id="297" r:id="rId31"/>
    <p:sldId id="298" r:id="rId32"/>
    <p:sldId id="299" r:id="rId33"/>
    <p:sldId id="300" r:id="rId34"/>
    <p:sldId id="341" r:id="rId35"/>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A0A0"/>
  </p:clrMru>
</p:presentationPr>
</file>

<file path=ppt/tableStyles.xml><?xml version="1.0" encoding="utf-8"?>
<a:tblStyleLst xmlns:a="http://schemas.openxmlformats.org/drawingml/2006/main" def="{B301B821-A1FF-4177-AEE7-76D212191A09}">
  <a:tblStyle styleId="{B301B821-A1FF-4177-AEE7-76D212191A09}" styleName="Medium Style 9">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2H>
      <a:tcStyle>
        <a:tcBdr/>
      </a:tcStyle>
    </a:band2H>
    <a:band1V>
      <a:tcStyle>
        <a:tcBdr/>
        <a:fill>
          <a:solidFill>
            <a:schemeClr val="accent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1"/>
          </a:solidFill>
        </a:fill>
      </a:tcStyle>
    </a:firstRow>
    <a:neCell>
      <a:tcStyle>
        <a:tcBdr/>
      </a:tcStyle>
    </a:neCell>
    <a:nwCell>
      <a:tcStyle>
        <a:tcBdr/>
      </a:tcStyle>
    </a:nwCell>
  </a:tblStyle>
  <a:tblStyle styleId="{9DCAF9ED-07DC-4A11-8D7F-57B35C25682E}" styleName="Medium Style 10">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2H>
      <a:tcStyle>
        <a:tcBdr/>
      </a:tcStyle>
    </a:band2H>
    <a:band1V>
      <a:tcStyle>
        <a:tcBdr/>
        <a:fill>
          <a:solidFill>
            <a:schemeClr val="accent2">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2"/>
          </a:solidFill>
        </a:fill>
      </a:tcStyle>
    </a:firstRow>
    <a:neCell>
      <a:tcStyle>
        <a:tcBdr/>
      </a:tcStyle>
    </a:neCell>
    <a:nwCell>
      <a:tcStyle>
        <a:tcBdr/>
      </a:tcStyle>
    </a:nwCell>
  </a:tblStyle>
  <a:tblStyle styleId="{793D81CF-94F2-401A-BA57-92F5A7B2D0C5}" styleName="Medium Style 8">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2H>
      <a:tcStyle>
        <a:tcBdr/>
      </a:tcStyle>
    </a:band2H>
    <a:band1V>
      <a:tcStyle>
        <a:tcBdr/>
        <a:fill>
          <a:solidFill>
            <a:schemeClr val="dk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dk1"/>
          </a:solidFill>
        </a:fill>
      </a:tcStyle>
    </a:firstRow>
    <a:neCell>
      <a:tcStyle>
        <a:tcBdr/>
      </a:tcStyle>
    </a:neCell>
    <a:nwCell>
      <a:tcStyle>
        <a:tcBdr/>
      </a:tcStyle>
    </a:nwCell>
  </a:tblStyle>
  <a:tblStyle styleId="{5FD0F851-EC5A-4D38-B0AD-8093EC10F338}" styleName="Light Style 6">
    <a:wholeTbl>
      <a:tcTxStyle>
        <a:fontRef idx="minor">
          <a:scrgbClr r="0" g="0" b="0"/>
        </a:fontRef>
        <a:schemeClr val="accent5"/>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seCell>
      <a:tcStyle>
        <a:tcBdr/>
      </a:tcStyle>
    </a:seCell>
    <a:swCell>
      <a:tcStyle>
        <a:tcBdr/>
      </a:tcStyle>
    </a:swCell>
    <a:firstRow>
      <a:tcTxStyle b="on"/>
      <a:tcStyle>
        <a:tcBdr>
          <a:bottom>
            <a:ln w="12700" cmpd="sng">
              <a:solidFill>
                <a:schemeClr val="accent5"/>
              </a:solidFill>
            </a:ln>
          </a:bottom>
        </a:tcBdr>
        <a:fill>
          <a:noFill/>
        </a:fill>
      </a:tcStyle>
    </a:firstRow>
    <a:neCell>
      <a:tcStyle>
        <a:tcBdr/>
      </a:tcStyle>
    </a:neCell>
    <a:nwCell>
      <a:tcStyle>
        <a:tcBdr/>
      </a:tcStyle>
    </a:nwCell>
  </a:tblStyle>
  <a:tblStyle styleId="{1FECB4D8-DB02-4DC6-A0A2-4F2EBAE1DC90}" styleName="Medium Style 11">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2H>
      <a:tcStyle>
        <a:tcBdr/>
      </a:tcStyle>
    </a:band2H>
    <a:band1V>
      <a:tcStyle>
        <a:tcBdr/>
        <a:fill>
          <a:solidFill>
            <a:schemeClr val="accent3">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3"/>
          </a:solidFill>
        </a:fill>
      </a:tcStyle>
    </a:firstRow>
    <a:neCell>
      <a:tcStyle>
        <a:tcBdr/>
      </a:tcStyle>
    </a:neCell>
    <a:nwCell>
      <a:tcStyle>
        <a:tcBdr/>
      </a:tcStyle>
    </a:nwCell>
  </a:tblStyle>
  <a:tblStyle styleId="{3B4B98B0-60AC-42C2-AFA5-B58CD77FA1E5}" styleName="Light Style 2">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seCell>
      <a:tcStyle>
        <a:tcBdr/>
      </a:tcStyle>
    </a:seCell>
    <a:swCell>
      <a:tcStyle>
        <a:tcBdr/>
      </a:tcStyle>
    </a:swCell>
    <a:firstRow>
      <a:tcTxStyle b="on"/>
      <a:tcStyle>
        <a:tcBdr>
          <a:bottom>
            <a:ln w="12700" cmpd="sng">
              <a:solidFill>
                <a:schemeClr val="accent1"/>
              </a:solidFill>
            </a:ln>
          </a:bottom>
        </a:tcBdr>
        <a:fill>
          <a:noFill/>
        </a:fill>
      </a:tcStyle>
    </a:firstRow>
    <a:neCell>
      <a:tcStyle>
        <a:tcBdr/>
      </a:tcStyle>
    </a:neCell>
    <a:nwCell>
      <a:tcStyle>
        <a:tcBdr/>
      </a:tcStyle>
    </a:nwCell>
  </a:tblStyle>
  <a:tblStyle styleId="{0E3FDE45-AF77-4B5C-9715-49D594BDF05E}" styleName="Light Style 3">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seCell>
      <a:tcStyle>
        <a:tcBdr/>
      </a:tcStyle>
    </a:seCell>
    <a:swCell>
      <a:tcStyle>
        <a:tcBdr/>
      </a:tcStyle>
    </a:swCell>
    <a:firstRow>
      <a:tcTxStyle b="on"/>
      <a:tcStyle>
        <a:tcBdr>
          <a:bottom>
            <a:ln w="12700" cmpd="sng">
              <a:solidFill>
                <a:schemeClr val="accent2"/>
              </a:solidFill>
            </a:ln>
          </a:bottom>
        </a:tcBdr>
        <a:fill>
          <a:no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82" autoAdjust="0"/>
    <p:restoredTop sz="88034" autoAdjust="0"/>
  </p:normalViewPr>
  <p:slideViewPr>
    <p:cSldViewPr>
      <p:cViewPr varScale="1">
        <p:scale>
          <a:sx n="54" d="100"/>
          <a:sy n="54" d="100"/>
        </p:scale>
        <p:origin x="-84" y="-4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2007_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2007_Workbook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2007_Workbook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2007_Workbook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plotArea>
      <c:layout/>
      <c:barChart>
        <c:barDir val="col"/>
        <c:grouping val="clustered"/>
        <c:ser>
          <c:idx val="0"/>
          <c:order val="0"/>
          <c:tx>
            <c:strRef>
              <c:f>Sheet1!$B$1</c:f>
              <c:strCache>
                <c:ptCount val="1"/>
                <c:pt idx="0">
                  <c:v>2004</c:v>
                </c:pt>
              </c:strCache>
            </c:strRef>
          </c:tx>
          <c:cat>
            <c:strRef>
              <c:f>Sheet1!$A$2:$A$5</c:f>
              <c:strCache>
                <c:ptCount val="4"/>
                <c:pt idx="0">
                  <c:v>Interest rates</c:v>
                </c:pt>
                <c:pt idx="1">
                  <c:v>Currency rates</c:v>
                </c:pt>
                <c:pt idx="2">
                  <c:v>Equity prices</c:v>
                </c:pt>
                <c:pt idx="3">
                  <c:v>Commodity prices</c:v>
                </c:pt>
              </c:strCache>
            </c:strRef>
          </c:cat>
          <c:val>
            <c:numRef>
              <c:f>Sheet1!$B$2:$B$5</c:f>
              <c:numCache>
                <c:formatCode>General</c:formatCode>
                <c:ptCount val="3"/>
                <c:pt idx="0">
                  <c:v>67</c:v>
                </c:pt>
                <c:pt idx="1">
                  <c:v>46</c:v>
                </c:pt>
                <c:pt idx="2">
                  <c:v>173</c:v>
                </c:pt>
              </c:numCache>
            </c:numRef>
          </c:val>
        </c:ser>
        <c:ser>
          <c:idx val="1"/>
          <c:order val="1"/>
          <c:tx>
            <c:strRef>
              <c:f>Sheet1!$C$1</c:f>
              <c:strCache>
                <c:ptCount val="1"/>
                <c:pt idx="0">
                  <c:v>2005</c:v>
                </c:pt>
              </c:strCache>
            </c:strRef>
          </c:tx>
          <c:cat>
            <c:strRef>
              <c:f>Sheet1!$A$2:$A$5</c:f>
              <c:strCache>
                <c:ptCount val="4"/>
                <c:pt idx="0">
                  <c:v>Interest rates</c:v>
                </c:pt>
                <c:pt idx="1">
                  <c:v>Currency rates</c:v>
                </c:pt>
                <c:pt idx="2">
                  <c:v>Equity prices</c:v>
                </c:pt>
                <c:pt idx="3">
                  <c:v>Commodity prices</c:v>
                </c:pt>
              </c:strCache>
            </c:strRef>
          </c:cat>
          <c:val>
            <c:numRef>
              <c:f>Sheet1!$C$2:$C$5</c:f>
              <c:numCache>
                <c:formatCode>General</c:formatCode>
                <c:ptCount val="4"/>
                <c:pt idx="0">
                  <c:v>88</c:v>
                </c:pt>
                <c:pt idx="1">
                  <c:v>52</c:v>
                </c:pt>
                <c:pt idx="2">
                  <c:v>164</c:v>
                </c:pt>
                <c:pt idx="3">
                  <c:v>14</c:v>
                </c:pt>
              </c:numCache>
            </c:numRef>
          </c:val>
        </c:ser>
        <c:ser>
          <c:idx val="2"/>
          <c:order val="2"/>
          <c:tx>
            <c:strRef>
              <c:f>Sheet1!$D$1</c:f>
              <c:strCache>
                <c:ptCount val="1"/>
                <c:pt idx="0">
                  <c:v>Average</c:v>
                </c:pt>
              </c:strCache>
            </c:strRef>
          </c:tx>
          <c:cat>
            <c:strRef>
              <c:f>Sheet1!$A$2:$A$5</c:f>
              <c:strCache>
                <c:ptCount val="4"/>
                <c:pt idx="0">
                  <c:v>Interest rates</c:v>
                </c:pt>
                <c:pt idx="1">
                  <c:v>Currency rates</c:v>
                </c:pt>
                <c:pt idx="2">
                  <c:v>Equity prices</c:v>
                </c:pt>
                <c:pt idx="3">
                  <c:v>Commodity prices</c:v>
                </c:pt>
              </c:strCache>
            </c:strRef>
          </c:cat>
          <c:val>
            <c:numRef>
              <c:f>Sheet1!$D$2:$D$5</c:f>
              <c:numCache>
                <c:formatCode>General</c:formatCode>
                <c:ptCount val="4"/>
                <c:pt idx="0">
                  <c:v>68</c:v>
                </c:pt>
                <c:pt idx="1">
                  <c:v>36</c:v>
                </c:pt>
                <c:pt idx="2">
                  <c:v>166</c:v>
                </c:pt>
                <c:pt idx="3">
                  <c:v>6</c:v>
                </c:pt>
              </c:numCache>
            </c:numRef>
          </c:val>
        </c:ser>
        <c:gapWidth val="75"/>
        <c:overlap val="-25"/>
        <c:axId val="182151424"/>
        <c:axId val="177303552"/>
      </c:barChart>
      <c:catAx>
        <c:axId val="182151424"/>
        <c:scaling>
          <c:orientation val="minMax"/>
        </c:scaling>
        <c:axPos val="b"/>
        <c:majorTickMark val="none"/>
        <c:tickLblPos val="nextTo"/>
        <c:txPr>
          <a:bodyPr/>
          <a:lstStyle/>
          <a:p>
            <a:pPr>
              <a:defRPr sz="800"/>
            </a:pPr>
            <a:endParaRPr lang="en-US"/>
          </a:p>
        </c:txPr>
        <c:crossAx val="177303552"/>
        <c:crosses val="autoZero"/>
        <c:auto val="1"/>
        <c:lblAlgn val="ctr"/>
        <c:lblOffset val="100"/>
      </c:catAx>
      <c:valAx>
        <c:axId val="177303552"/>
        <c:scaling>
          <c:orientation val="minMax"/>
        </c:scaling>
        <c:axPos val="l"/>
        <c:majorGridlines/>
        <c:numFmt formatCode="General" sourceLinked="1"/>
        <c:majorTickMark val="none"/>
        <c:tickLblPos val="nextTo"/>
        <c:spPr>
          <a:ln w="25400">
            <a:noFill/>
          </a:ln>
        </c:spPr>
        <c:txPr>
          <a:bodyPr/>
          <a:lstStyle/>
          <a:p>
            <a:pPr>
              <a:defRPr sz="1000"/>
            </a:pPr>
            <a:endParaRPr lang="en-US"/>
          </a:p>
        </c:txPr>
        <c:crossAx val="182151424"/>
        <c:crosses val="autoZero"/>
        <c:crossBetween val="between"/>
      </c:valAx>
    </c:plotArea>
    <c:legend>
      <c:legendPos val="t"/>
      <c:layout/>
      <c:txPr>
        <a:bodyPr/>
        <a:lstStyle/>
        <a:p>
          <a:pPr>
            <a:defRPr sz="1000"/>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
  <c:chart>
    <c:autoTitleDeleted val="1"/>
    <c:view3D>
      <c:rotX val="40"/>
      <c:perspective val="0"/>
    </c:view3D>
    <c:plotArea>
      <c:layout/>
      <c:pie3DChart>
        <c:varyColors val="1"/>
        <c:ser>
          <c:idx val="0"/>
          <c:order val="0"/>
          <c:spPr>
            <a:effectLst>
              <a:outerShdw blurRad="50800" dist="50800" dir="2700000" algn="tl" rotWithShape="0">
                <a:schemeClr val="tx1">
                  <a:alpha val="52000"/>
                </a:schemeClr>
              </a:outerShdw>
            </a:effectLst>
            <a:scene3d>
              <a:camera prst="orthographicFront"/>
              <a:lightRig rig="threePt" dir="t">
                <a:rot lat="0" lon="0" rev="8400000"/>
              </a:lightRig>
            </a:scene3d>
            <a:sp3d prstMaterial="matte">
              <a:bevelT w="3175000" h="3175000"/>
            </a:sp3d>
          </c:spPr>
          <c:dLbls>
            <c:numFmt formatCode="General" sourceLinked="0"/>
            <c:txPr>
              <a:bodyPr/>
              <a:lstStyle/>
              <a:p>
                <a:pPr>
                  <a:defRPr b="1">
                    <a:solidFill>
                      <a:schemeClr val="bg1"/>
                    </a:solidFill>
                  </a:defRPr>
                </a:pPr>
                <a:endParaRPr lang="en-US"/>
              </a:p>
            </c:txPr>
            <c:dLblPos val="ctr"/>
            <c:showPercent val="1"/>
            <c:showLeaderLines val="1"/>
          </c:dLbls>
          <c:cat>
            <c:strRef>
              <c:f>Sheet1!$A$1:$D$1</c:f>
              <c:strCache>
                <c:ptCount val="4"/>
                <c:pt idx="0">
                  <c:v>1st Qtr</c:v>
                </c:pt>
                <c:pt idx="1">
                  <c:v>2nd Qtr</c:v>
                </c:pt>
                <c:pt idx="2">
                  <c:v>3rd Qtr</c:v>
                </c:pt>
                <c:pt idx="3">
                  <c:v>4th Qtr</c:v>
                </c:pt>
              </c:strCache>
            </c:strRef>
          </c:cat>
          <c:val>
            <c:numRef>
              <c:f>Sheet1!$A$2:$D$2</c:f>
              <c:numCache>
                <c:formatCode>General</c:formatCode>
                <c:ptCount val="4"/>
                <c:pt idx="0">
                  <c:v>8215</c:v>
                </c:pt>
                <c:pt idx="1">
                  <c:v>10153</c:v>
                </c:pt>
                <c:pt idx="2">
                  <c:v>9175</c:v>
                </c:pt>
                <c:pt idx="3">
                  <c:v>9292</c:v>
                </c:pt>
              </c:numCache>
            </c:numRef>
          </c:val>
        </c:ser>
        <c:ser>
          <c:idx val="1"/>
          <c:order val="1"/>
          <c:cat>
            <c:strRef>
              <c:f>Sheet1!$A$1:$D$1</c:f>
              <c:strCache>
                <c:ptCount val="4"/>
                <c:pt idx="0">
                  <c:v>1st Qtr</c:v>
                </c:pt>
                <c:pt idx="1">
                  <c:v>2nd Qtr</c:v>
                </c:pt>
                <c:pt idx="2">
                  <c:v>3rd Qtr</c:v>
                </c:pt>
                <c:pt idx="3">
                  <c:v>4th Qtr</c:v>
                </c:pt>
              </c:strCache>
            </c:strRef>
          </c:cat>
          <c:val>
            <c:numRef>
              <c:f>Sheet1!$A$3:$D$3</c:f>
            </c:numRef>
          </c:val>
        </c:ser>
        <c:ser>
          <c:idx val="2"/>
          <c:order val="2"/>
          <c:cat>
            <c:strRef>
              <c:f>Sheet1!$A$1:$D$1</c:f>
              <c:strCache>
                <c:ptCount val="4"/>
                <c:pt idx="0">
                  <c:v>1st Qtr</c:v>
                </c:pt>
                <c:pt idx="1">
                  <c:v>2nd Qtr</c:v>
                </c:pt>
                <c:pt idx="2">
                  <c:v>3rd Qtr</c:v>
                </c:pt>
                <c:pt idx="3">
                  <c:v>4th Qtr</c:v>
                </c:pt>
              </c:strCache>
            </c:strRef>
          </c:cat>
          <c:val>
            <c:numRef>
              <c:f>Sheet1!$A$4:$D$4</c:f>
            </c:numRef>
          </c:val>
        </c:ser>
        <c:ser>
          <c:idx val="3"/>
          <c:order val="3"/>
          <c:cat>
            <c:strRef>
              <c:f>Sheet1!$A$1:$D$1</c:f>
              <c:strCache>
                <c:ptCount val="4"/>
                <c:pt idx="0">
                  <c:v>1st Qtr</c:v>
                </c:pt>
                <c:pt idx="1">
                  <c:v>2nd Qtr</c:v>
                </c:pt>
                <c:pt idx="2">
                  <c:v>3rd Qtr</c:v>
                </c:pt>
                <c:pt idx="3">
                  <c:v>4th Qtr</c:v>
                </c:pt>
              </c:strCache>
            </c:strRef>
          </c:cat>
          <c:val>
            <c:numRef>
              <c:f>Sheet1!$A$5:$D$5</c:f>
            </c:numRef>
          </c:val>
        </c:ser>
      </c:pie3DChart>
      <c:spPr>
        <a:noFill/>
        <a:ln w="25400">
          <a:noFill/>
        </a:ln>
      </c:spPr>
    </c:plotArea>
    <c:legend>
      <c:legendPos val="r"/>
      <c:layout>
        <c:manualLayout>
          <c:xMode val="edge"/>
          <c:yMode val="edge"/>
          <c:x val="0.70634428956576623"/>
          <c:y val="0.23313492063492064"/>
          <c:w val="0.22653846153846308"/>
          <c:h val="0.49579840203798081"/>
        </c:manualLayout>
      </c:layout>
      <c:txPr>
        <a:bodyPr/>
        <a:lstStyle/>
        <a:p>
          <a:pPr>
            <a:defRPr sz="1100"/>
          </a:pPr>
          <a:endParaRPr lang="en-US"/>
        </a:p>
      </c:txPr>
    </c:legend>
    <c:plotVisOnly val="1"/>
  </c:chart>
  <c:spPr>
    <a:scene3d>
      <a:camera prst="orthographicFront"/>
      <a:lightRig rig="threePt" dir="t"/>
    </a:scene3d>
    <a:sp3d prstMaterial="dkEdge"/>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plotArea>
      <c:layout/>
      <c:barChart>
        <c:barDir val="col"/>
        <c:grouping val="clustered"/>
        <c:ser>
          <c:idx val="0"/>
          <c:order val="0"/>
          <c:tx>
            <c:strRef>
              <c:f>Sheet1!$B$1</c:f>
              <c:strCache>
                <c:ptCount val="1"/>
                <c:pt idx="0">
                  <c:v>Gross Profit</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7720</c:v>
                </c:pt>
                <c:pt idx="1">
                  <c:v>8896</c:v>
                </c:pt>
                <c:pt idx="2">
                  <c:v>8221</c:v>
                </c:pt>
                <c:pt idx="3">
                  <c:v>8751</c:v>
                </c:pt>
              </c:numCache>
            </c:numRef>
          </c:val>
        </c:ser>
        <c:ser>
          <c:idx val="1"/>
          <c:order val="1"/>
          <c:tx>
            <c:strRef>
              <c:f>Sheet1!$C$1</c:f>
              <c:strCache>
                <c:ptCount val="1"/>
                <c:pt idx="0">
                  <c:v>Net Revenue</c:v>
                </c:pt>
              </c:strCache>
            </c:strRef>
          </c:tx>
          <c:cat>
            <c:strRef>
              <c:f>Sheet1!$A$2:$A$5</c:f>
              <c:strCache>
                <c:ptCount val="4"/>
                <c:pt idx="0">
                  <c:v>1st Qtr</c:v>
                </c:pt>
                <c:pt idx="1">
                  <c:v>2nd Qtr</c:v>
                </c:pt>
                <c:pt idx="2">
                  <c:v>3rd Qtr</c:v>
                </c:pt>
                <c:pt idx="3">
                  <c:v>4th Qtr</c:v>
                </c:pt>
              </c:strCache>
            </c:strRef>
          </c:cat>
          <c:val>
            <c:numRef>
              <c:f>Sheet1!$C$2:$C$5</c:f>
              <c:numCache>
                <c:formatCode>General</c:formatCode>
                <c:ptCount val="4"/>
                <c:pt idx="0">
                  <c:v>2528</c:v>
                </c:pt>
                <c:pt idx="1">
                  <c:v>3463</c:v>
                </c:pt>
                <c:pt idx="2">
                  <c:v>2563</c:v>
                </c:pt>
                <c:pt idx="3">
                  <c:v>3700</c:v>
                </c:pt>
              </c:numCache>
            </c:numRef>
          </c:val>
        </c:ser>
        <c:gapWidth val="75"/>
        <c:overlap val="-25"/>
        <c:axId val="168930304"/>
        <c:axId val="181398144"/>
      </c:barChart>
      <c:catAx>
        <c:axId val="168930304"/>
        <c:scaling>
          <c:orientation val="minMax"/>
        </c:scaling>
        <c:axPos val="b"/>
        <c:majorTickMark val="none"/>
        <c:tickLblPos val="nextTo"/>
        <c:txPr>
          <a:bodyPr/>
          <a:lstStyle/>
          <a:p>
            <a:pPr>
              <a:defRPr sz="1200"/>
            </a:pPr>
            <a:endParaRPr lang="en-US"/>
          </a:p>
        </c:txPr>
        <c:crossAx val="181398144"/>
        <c:crosses val="autoZero"/>
        <c:auto val="1"/>
        <c:lblAlgn val="ctr"/>
        <c:lblOffset val="100"/>
      </c:catAx>
      <c:valAx>
        <c:axId val="181398144"/>
        <c:scaling>
          <c:orientation val="minMax"/>
        </c:scaling>
        <c:axPos val="l"/>
        <c:majorGridlines/>
        <c:numFmt formatCode="General" sourceLinked="1"/>
        <c:majorTickMark val="none"/>
        <c:tickLblPos val="nextTo"/>
        <c:spPr>
          <a:ln w="25400">
            <a:noFill/>
          </a:ln>
        </c:spPr>
        <c:txPr>
          <a:bodyPr/>
          <a:lstStyle/>
          <a:p>
            <a:pPr>
              <a:defRPr sz="1200"/>
            </a:pPr>
            <a:endParaRPr lang="en-US"/>
          </a:p>
        </c:txPr>
        <c:crossAx val="168930304"/>
        <c:crosses val="autoZero"/>
        <c:crossBetween val="between"/>
      </c:valAx>
    </c:plotArea>
    <c:legend>
      <c:legendPos val="t"/>
      <c:layout/>
      <c:txPr>
        <a:bodyPr/>
        <a:lstStyle/>
        <a:p>
          <a:pPr>
            <a:defRPr sz="1200"/>
          </a:pPr>
          <a:endParaRPr lang="en-US"/>
        </a:p>
      </c:txPr>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plotArea>
      <c:layout/>
      <c:barChart>
        <c:barDir val="col"/>
        <c:grouping val="stacked"/>
        <c:ser>
          <c:idx val="0"/>
          <c:order val="0"/>
          <c:tx>
            <c:strRef>
              <c:f>Sheet1!$B$1</c:f>
              <c:strCache>
                <c:ptCount val="1"/>
                <c:pt idx="0">
                  <c:v>East</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20.399999999999999</c:v>
                </c:pt>
                <c:pt idx="1">
                  <c:v>27.4</c:v>
                </c:pt>
                <c:pt idx="2">
                  <c:v>90</c:v>
                </c:pt>
                <c:pt idx="3">
                  <c:v>20.399999999999999</c:v>
                </c:pt>
              </c:numCache>
            </c:numRef>
          </c:val>
        </c:ser>
        <c:ser>
          <c:idx val="1"/>
          <c:order val="1"/>
          <c:tx>
            <c:strRef>
              <c:f>Sheet1!$C$1</c:f>
              <c:strCache>
                <c:ptCount val="1"/>
                <c:pt idx="0">
                  <c:v>West</c:v>
                </c:pt>
              </c:strCache>
            </c:strRef>
          </c:tx>
          <c:cat>
            <c:strRef>
              <c:f>Sheet1!$A$2:$A$5</c:f>
              <c:strCache>
                <c:ptCount val="4"/>
                <c:pt idx="0">
                  <c:v>1st Qtr</c:v>
                </c:pt>
                <c:pt idx="1">
                  <c:v>2nd Qtr</c:v>
                </c:pt>
                <c:pt idx="2">
                  <c:v>3rd Qtr</c:v>
                </c:pt>
                <c:pt idx="3">
                  <c:v>4th Qtr</c:v>
                </c:pt>
              </c:strCache>
            </c:strRef>
          </c:cat>
          <c:val>
            <c:numRef>
              <c:f>Sheet1!$C$2:$C$5</c:f>
              <c:numCache>
                <c:formatCode>General</c:formatCode>
                <c:ptCount val="4"/>
                <c:pt idx="0">
                  <c:v>30.6</c:v>
                </c:pt>
                <c:pt idx="1">
                  <c:v>38.6</c:v>
                </c:pt>
                <c:pt idx="2">
                  <c:v>34.6</c:v>
                </c:pt>
                <c:pt idx="3">
                  <c:v>31.6</c:v>
                </c:pt>
              </c:numCache>
            </c:numRef>
          </c:val>
        </c:ser>
        <c:ser>
          <c:idx val="2"/>
          <c:order val="2"/>
          <c:tx>
            <c:strRef>
              <c:f>Sheet1!$D$1</c:f>
              <c:strCache>
                <c:ptCount val="1"/>
                <c:pt idx="0">
                  <c:v>North</c:v>
                </c:pt>
              </c:strCache>
            </c:strRef>
          </c:tx>
          <c:cat>
            <c:strRef>
              <c:f>Sheet1!$A$2:$A$5</c:f>
              <c:strCache>
                <c:ptCount val="4"/>
                <c:pt idx="0">
                  <c:v>1st Qtr</c:v>
                </c:pt>
                <c:pt idx="1">
                  <c:v>2nd Qtr</c:v>
                </c:pt>
                <c:pt idx="2">
                  <c:v>3rd Qtr</c:v>
                </c:pt>
                <c:pt idx="3">
                  <c:v>4th Qtr</c:v>
                </c:pt>
              </c:strCache>
            </c:strRef>
          </c:cat>
          <c:val>
            <c:numRef>
              <c:f>Sheet1!$D$2:$D$5</c:f>
              <c:numCache>
                <c:formatCode>General</c:formatCode>
                <c:ptCount val="4"/>
                <c:pt idx="0">
                  <c:v>45.9</c:v>
                </c:pt>
                <c:pt idx="1">
                  <c:v>46.9</c:v>
                </c:pt>
                <c:pt idx="2">
                  <c:v>45</c:v>
                </c:pt>
                <c:pt idx="3">
                  <c:v>43.9</c:v>
                </c:pt>
              </c:numCache>
            </c:numRef>
          </c:val>
        </c:ser>
        <c:gapWidth val="75"/>
        <c:overlap val="100"/>
        <c:axId val="177462656"/>
        <c:axId val="177468544"/>
      </c:barChart>
      <c:catAx>
        <c:axId val="177462656"/>
        <c:scaling>
          <c:orientation val="minMax"/>
        </c:scaling>
        <c:axPos val="b"/>
        <c:majorTickMark val="none"/>
        <c:tickLblPos val="low"/>
        <c:txPr>
          <a:bodyPr/>
          <a:lstStyle/>
          <a:p>
            <a:pPr>
              <a:defRPr sz="1200"/>
            </a:pPr>
            <a:endParaRPr lang="en-US"/>
          </a:p>
        </c:txPr>
        <c:crossAx val="177468544"/>
        <c:crosses val="autoZero"/>
        <c:auto val="1"/>
        <c:lblAlgn val="ctr"/>
        <c:lblOffset val="100"/>
      </c:catAx>
      <c:valAx>
        <c:axId val="177468544"/>
        <c:scaling>
          <c:orientation val="minMax"/>
        </c:scaling>
        <c:axPos val="l"/>
        <c:majorGridlines/>
        <c:numFmt formatCode="General" sourceLinked="1"/>
        <c:majorTickMark val="none"/>
        <c:tickLblPos val="nextTo"/>
        <c:spPr>
          <a:ln w="25400">
            <a:noFill/>
          </a:ln>
        </c:spPr>
        <c:txPr>
          <a:bodyPr/>
          <a:lstStyle/>
          <a:p>
            <a:pPr>
              <a:defRPr sz="1200"/>
            </a:pPr>
            <a:endParaRPr lang="en-US"/>
          </a:p>
        </c:txPr>
        <c:crossAx val="177462656"/>
        <c:crosses val="autoZero"/>
        <c:crossBetween val="between"/>
      </c:valAx>
    </c:plotArea>
    <c:legend>
      <c:legendPos val="t"/>
      <c:layout/>
      <c:txPr>
        <a:bodyPr/>
        <a:lstStyle/>
        <a:p>
          <a:pPr>
            <a:defRPr sz="1200"/>
          </a:pPr>
          <a:endParaRPr lang="en-US"/>
        </a:p>
      </c:txPr>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7"/>
  <c:chart>
    <c:autoTitleDeleted val="1"/>
    <c:plotArea>
      <c:layout/>
      <c:barChart>
        <c:barDir val="col"/>
        <c:grouping val="clustered"/>
        <c:ser>
          <c:idx val="0"/>
          <c:order val="0"/>
          <c:tx>
            <c:strRef>
              <c:f>Sheet1!$B$1</c:f>
              <c:strCache>
                <c:ptCount val="1"/>
                <c:pt idx="0">
                  <c:v>East</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20.399999999999999</c:v>
                </c:pt>
                <c:pt idx="1">
                  <c:v>27.4</c:v>
                </c:pt>
                <c:pt idx="2">
                  <c:v>90</c:v>
                </c:pt>
                <c:pt idx="3">
                  <c:v>20.399999999999999</c:v>
                </c:pt>
              </c:numCache>
            </c:numRef>
          </c:val>
        </c:ser>
        <c:ser>
          <c:idx val="1"/>
          <c:order val="1"/>
          <c:tx>
            <c:strRef>
              <c:f>Sheet1!$C$1</c:f>
              <c:strCache>
                <c:ptCount val="1"/>
                <c:pt idx="0">
                  <c:v>West</c:v>
                </c:pt>
              </c:strCache>
            </c:strRef>
          </c:tx>
          <c:cat>
            <c:strRef>
              <c:f>Sheet1!$A$2:$A$5</c:f>
              <c:strCache>
                <c:ptCount val="4"/>
                <c:pt idx="0">
                  <c:v>1st Qtr</c:v>
                </c:pt>
                <c:pt idx="1">
                  <c:v>2nd Qtr</c:v>
                </c:pt>
                <c:pt idx="2">
                  <c:v>3rd Qtr</c:v>
                </c:pt>
                <c:pt idx="3">
                  <c:v>4th Qtr</c:v>
                </c:pt>
              </c:strCache>
            </c:strRef>
          </c:cat>
          <c:val>
            <c:numRef>
              <c:f>Sheet1!$C$2:$C$5</c:f>
              <c:numCache>
                <c:formatCode>General</c:formatCode>
                <c:ptCount val="4"/>
                <c:pt idx="0">
                  <c:v>30.6</c:v>
                </c:pt>
                <c:pt idx="1">
                  <c:v>38.6</c:v>
                </c:pt>
                <c:pt idx="2">
                  <c:v>34.6</c:v>
                </c:pt>
                <c:pt idx="3">
                  <c:v>31.6</c:v>
                </c:pt>
              </c:numCache>
            </c:numRef>
          </c:val>
        </c:ser>
        <c:ser>
          <c:idx val="2"/>
          <c:order val="2"/>
          <c:tx>
            <c:strRef>
              <c:f>Sheet1!$D$1</c:f>
              <c:strCache>
                <c:ptCount val="1"/>
                <c:pt idx="0">
                  <c:v>North</c:v>
                </c:pt>
              </c:strCache>
            </c:strRef>
          </c:tx>
          <c:cat>
            <c:strRef>
              <c:f>Sheet1!$A$2:$A$5</c:f>
              <c:strCache>
                <c:ptCount val="4"/>
                <c:pt idx="0">
                  <c:v>1st Qtr</c:v>
                </c:pt>
                <c:pt idx="1">
                  <c:v>2nd Qtr</c:v>
                </c:pt>
                <c:pt idx="2">
                  <c:v>3rd Qtr</c:v>
                </c:pt>
                <c:pt idx="3">
                  <c:v>4th Qtr</c:v>
                </c:pt>
              </c:strCache>
            </c:strRef>
          </c:cat>
          <c:val>
            <c:numRef>
              <c:f>Sheet1!$D$2:$D$5</c:f>
              <c:numCache>
                <c:formatCode>General</c:formatCode>
                <c:ptCount val="4"/>
                <c:pt idx="0">
                  <c:v>45.9</c:v>
                </c:pt>
                <c:pt idx="1">
                  <c:v>46.9</c:v>
                </c:pt>
                <c:pt idx="2">
                  <c:v>45</c:v>
                </c:pt>
                <c:pt idx="3">
                  <c:v>43.9</c:v>
                </c:pt>
              </c:numCache>
            </c:numRef>
          </c:val>
        </c:ser>
        <c:gapWidth val="75"/>
        <c:overlap val="-25"/>
        <c:axId val="177431680"/>
        <c:axId val="177433216"/>
      </c:barChart>
      <c:catAx>
        <c:axId val="177431680"/>
        <c:scaling>
          <c:orientation val="minMax"/>
        </c:scaling>
        <c:axPos val="b"/>
        <c:majorTickMark val="none"/>
        <c:tickLblPos val="low"/>
        <c:txPr>
          <a:bodyPr/>
          <a:lstStyle/>
          <a:p>
            <a:pPr>
              <a:defRPr sz="1200"/>
            </a:pPr>
            <a:endParaRPr lang="en-US"/>
          </a:p>
        </c:txPr>
        <c:crossAx val="177433216"/>
        <c:crosses val="autoZero"/>
        <c:auto val="1"/>
        <c:lblAlgn val="ctr"/>
        <c:lblOffset val="100"/>
      </c:catAx>
      <c:valAx>
        <c:axId val="177433216"/>
        <c:scaling>
          <c:orientation val="minMax"/>
        </c:scaling>
        <c:axPos val="l"/>
        <c:majorGridlines/>
        <c:numFmt formatCode="General" sourceLinked="1"/>
        <c:majorTickMark val="none"/>
        <c:tickLblPos val="nextTo"/>
        <c:spPr>
          <a:ln w="25400">
            <a:noFill/>
          </a:ln>
        </c:spPr>
        <c:txPr>
          <a:bodyPr/>
          <a:lstStyle/>
          <a:p>
            <a:pPr>
              <a:defRPr sz="1200"/>
            </a:pPr>
            <a:endParaRPr lang="en-US"/>
          </a:p>
        </c:txPr>
        <c:crossAx val="177431680"/>
        <c:crosses val="autoZero"/>
        <c:crossBetween val="between"/>
      </c:valAx>
    </c:plotArea>
    <c:legend>
      <c:legendPos val="t"/>
      <c:layout/>
      <c:txPr>
        <a:bodyPr/>
        <a:lstStyle/>
        <a:p>
          <a:pPr>
            <a:defRPr sz="1200"/>
          </a:pPr>
          <a:endParaRPr lang="en-US"/>
        </a:p>
      </c:txPr>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271286-A657-43FD-AFD7-9C7E7FCCFACD}" type="doc">
      <dgm:prSet loTypeId="urn:microsoft.com/office/officeart/2005/8/layout/hierarchy4#1" loCatId="hierarchy" qsTypeId="urn:microsoft.com/office/officeart/2005/8/quickstyle/simple1#1" qsCatId="simple" csTypeId="urn:microsoft.com/office/officeart/2005/8/colors/colorful1" csCatId="colorful" phldr="1"/>
      <dgm:spPr/>
      <dgm:t>
        <a:bodyPr/>
        <a:lstStyle>
          <a:extLst/>
        </a:lstStyle>
        <a:p>
          <a:endParaRPr lang="en-US"/>
        </a:p>
      </dgm:t>
    </dgm:pt>
    <dgm:pt modelId="{79E4219C-DE7F-4C36-BEF8-B742A56772D4}">
      <dgm:prSet phldrT="[Text]" custT="1"/>
      <dgm:spPr/>
      <dgm:t>
        <a:bodyPr/>
        <a:lstStyle>
          <a:extLst/>
        </a:lstStyle>
        <a:p>
          <a:r>
            <a:rPr lang="en-US" sz="2400" dirty="0" err="1" smtClean="0"/>
            <a:t>Contoso</a:t>
          </a:r>
          <a:endParaRPr lang="en-US" sz="2800" dirty="0"/>
        </a:p>
      </dgm:t>
    </dgm:pt>
    <dgm:pt modelId="{617F1170-3FE0-43CF-8841-70D9A93B6198}" type="parTrans" cxnId="{A566F200-D51E-4DAF-B12B-5B48DD6FFCE5}">
      <dgm:prSet/>
      <dgm:spPr/>
      <dgm:t>
        <a:bodyPr/>
        <a:lstStyle/>
        <a:p>
          <a:endParaRPr lang="en-US"/>
        </a:p>
      </dgm:t>
    </dgm:pt>
    <dgm:pt modelId="{382B0FE1-0DE6-4F0F-A3EC-3CAE6E43A16E}" type="sibTrans" cxnId="{A566F200-D51E-4DAF-B12B-5B48DD6FFCE5}">
      <dgm:prSet/>
      <dgm:spPr/>
      <dgm:t>
        <a:bodyPr/>
        <a:lstStyle/>
        <a:p>
          <a:endParaRPr lang="en-US"/>
        </a:p>
      </dgm:t>
    </dgm:pt>
    <dgm:pt modelId="{A7929E72-C850-4694-BA40-22C8369B1CE3}">
      <dgm:prSet phldrT="[Text]"/>
      <dgm:spPr/>
      <dgm:t>
        <a:bodyPr/>
        <a:lstStyle>
          <a:extLst/>
        </a:lstStyle>
        <a:p>
          <a:r>
            <a:rPr lang="en-US" dirty="0" smtClean="0"/>
            <a:t>Product Development</a:t>
          </a:r>
          <a:endParaRPr lang="en-US" dirty="0"/>
        </a:p>
      </dgm:t>
    </dgm:pt>
    <dgm:pt modelId="{B3198C4E-BAE0-40D3-AB30-27BE3533C630}" type="parTrans" cxnId="{FBAFF463-37C9-46E6-9385-8CE9B2E884E9}">
      <dgm:prSet/>
      <dgm:spPr/>
      <dgm:t>
        <a:bodyPr/>
        <a:lstStyle/>
        <a:p>
          <a:endParaRPr lang="en-US"/>
        </a:p>
      </dgm:t>
    </dgm:pt>
    <dgm:pt modelId="{1C8D0619-66EC-4469-A39C-469D1B239222}" type="sibTrans" cxnId="{FBAFF463-37C9-46E6-9385-8CE9B2E884E9}">
      <dgm:prSet/>
      <dgm:spPr/>
      <dgm:t>
        <a:bodyPr/>
        <a:lstStyle/>
        <a:p>
          <a:endParaRPr lang="en-US"/>
        </a:p>
      </dgm:t>
    </dgm:pt>
    <dgm:pt modelId="{FD0C456A-4AA0-43DB-85C4-AF5CED079DE5}">
      <dgm:prSet phldrT="[Text]"/>
      <dgm:spPr/>
      <dgm:t>
        <a:bodyPr/>
        <a:lstStyle>
          <a:extLst/>
        </a:lstStyle>
        <a:p>
          <a:r>
            <a:rPr lang="en-US" dirty="0" smtClean="0"/>
            <a:t>Design</a:t>
          </a:r>
          <a:endParaRPr lang="en-US" dirty="0"/>
        </a:p>
      </dgm:t>
    </dgm:pt>
    <dgm:pt modelId="{E9BEA3B7-C188-4DB7-A3C8-90F3115FA5CE}" type="parTrans" cxnId="{563D0B47-FFE2-4FCD-8728-C8761543373B}">
      <dgm:prSet/>
      <dgm:spPr/>
      <dgm:t>
        <a:bodyPr/>
        <a:lstStyle/>
        <a:p>
          <a:endParaRPr lang="en-US"/>
        </a:p>
      </dgm:t>
    </dgm:pt>
    <dgm:pt modelId="{F4381770-BC36-4FD6-A4D9-F95FE09C8D94}" type="sibTrans" cxnId="{563D0B47-FFE2-4FCD-8728-C8761543373B}">
      <dgm:prSet/>
      <dgm:spPr/>
      <dgm:t>
        <a:bodyPr/>
        <a:lstStyle/>
        <a:p>
          <a:endParaRPr lang="en-US"/>
        </a:p>
      </dgm:t>
    </dgm:pt>
    <dgm:pt modelId="{8D27420F-F98B-4CAB-B26C-5FAB012C044E}">
      <dgm:prSet phldrT="[Text]"/>
      <dgm:spPr/>
      <dgm:t>
        <a:bodyPr/>
        <a:lstStyle>
          <a:extLst/>
        </a:lstStyle>
        <a:p>
          <a:r>
            <a:rPr lang="en-US" dirty="0" smtClean="0"/>
            <a:t>Quality Assurance</a:t>
          </a:r>
          <a:endParaRPr lang="en-US" dirty="0"/>
        </a:p>
      </dgm:t>
    </dgm:pt>
    <dgm:pt modelId="{7A172603-9E3E-4F7E-8C9C-484C5F67CA96}" type="parTrans" cxnId="{D30F0ECA-169D-4C91-84DD-88913A16E9BE}">
      <dgm:prSet/>
      <dgm:spPr/>
      <dgm:t>
        <a:bodyPr/>
        <a:lstStyle/>
        <a:p>
          <a:endParaRPr lang="en-US"/>
        </a:p>
      </dgm:t>
    </dgm:pt>
    <dgm:pt modelId="{362AEA76-B1E2-422C-8531-9F2498181C5E}" type="sibTrans" cxnId="{D30F0ECA-169D-4C91-84DD-88913A16E9BE}">
      <dgm:prSet/>
      <dgm:spPr/>
      <dgm:t>
        <a:bodyPr/>
        <a:lstStyle/>
        <a:p>
          <a:endParaRPr lang="en-US"/>
        </a:p>
      </dgm:t>
    </dgm:pt>
    <dgm:pt modelId="{635AC7DA-5DF5-4910-8D97-D6E537573ACB}">
      <dgm:prSet phldrT="[Text]"/>
      <dgm:spPr/>
      <dgm:t>
        <a:bodyPr/>
        <a:lstStyle>
          <a:extLst/>
        </a:lstStyle>
        <a:p>
          <a:r>
            <a:rPr lang="en-US" dirty="0" smtClean="0"/>
            <a:t>Human Resources</a:t>
          </a:r>
          <a:endParaRPr lang="en-US" dirty="0"/>
        </a:p>
      </dgm:t>
    </dgm:pt>
    <dgm:pt modelId="{C4912D4A-19E6-4930-9AC9-67DA746697A6}" type="parTrans" cxnId="{A9941D04-0071-4712-9566-28C40C55936D}">
      <dgm:prSet/>
      <dgm:spPr/>
      <dgm:t>
        <a:bodyPr/>
        <a:lstStyle/>
        <a:p>
          <a:endParaRPr lang="en-US"/>
        </a:p>
      </dgm:t>
    </dgm:pt>
    <dgm:pt modelId="{79C87F16-5BBB-44CA-9878-C137C45D4631}" type="sibTrans" cxnId="{A9941D04-0071-4712-9566-28C40C55936D}">
      <dgm:prSet/>
      <dgm:spPr/>
      <dgm:t>
        <a:bodyPr/>
        <a:lstStyle/>
        <a:p>
          <a:endParaRPr lang="en-US"/>
        </a:p>
      </dgm:t>
    </dgm:pt>
    <dgm:pt modelId="{A8EE624D-DE78-4879-8570-A185D7BDE237}">
      <dgm:prSet phldrT="[Text]"/>
      <dgm:spPr/>
      <dgm:t>
        <a:bodyPr/>
        <a:lstStyle>
          <a:extLst/>
        </a:lstStyle>
        <a:p>
          <a:r>
            <a:rPr lang="en-US" dirty="0" smtClean="0"/>
            <a:t>Headquarters</a:t>
          </a:r>
          <a:endParaRPr lang="en-US" dirty="0"/>
        </a:p>
      </dgm:t>
    </dgm:pt>
    <dgm:pt modelId="{BC1646C7-2970-45BA-B840-32D2CA5D7BB9}" type="parTrans" cxnId="{30874A2C-64AB-42B6-9FAC-AE785ADE4281}">
      <dgm:prSet/>
      <dgm:spPr/>
      <dgm:t>
        <a:bodyPr/>
        <a:lstStyle/>
        <a:p>
          <a:endParaRPr lang="en-US"/>
        </a:p>
      </dgm:t>
    </dgm:pt>
    <dgm:pt modelId="{99484E98-F48C-423C-93A8-271DC8A49FCD}" type="sibTrans" cxnId="{30874A2C-64AB-42B6-9FAC-AE785ADE4281}">
      <dgm:prSet/>
      <dgm:spPr/>
      <dgm:t>
        <a:bodyPr/>
        <a:lstStyle/>
        <a:p>
          <a:endParaRPr lang="en-US"/>
        </a:p>
      </dgm:t>
    </dgm:pt>
    <dgm:pt modelId="{741B9BEC-240E-449B-B691-BA4B5925FF18}">
      <dgm:prSet phldrT="[Text]"/>
      <dgm:spPr/>
      <dgm:t>
        <a:bodyPr/>
        <a:lstStyle>
          <a:extLst/>
        </a:lstStyle>
        <a:p>
          <a:r>
            <a:rPr lang="en-US" dirty="0" smtClean="0"/>
            <a:t>Subsidiaries</a:t>
          </a:r>
          <a:endParaRPr lang="en-US" dirty="0"/>
        </a:p>
      </dgm:t>
    </dgm:pt>
    <dgm:pt modelId="{ED4C2DCF-190D-418D-BA97-1531D81019A6}" type="parTrans" cxnId="{53FC8EA6-E925-41FE-9B56-7A1E42F23C2B}">
      <dgm:prSet/>
      <dgm:spPr/>
      <dgm:t>
        <a:bodyPr/>
        <a:lstStyle/>
        <a:p>
          <a:endParaRPr lang="en-US"/>
        </a:p>
      </dgm:t>
    </dgm:pt>
    <dgm:pt modelId="{E94DCAA0-3972-44FD-AC1A-B2ABCD237EDB}" type="sibTrans" cxnId="{53FC8EA6-E925-41FE-9B56-7A1E42F23C2B}">
      <dgm:prSet/>
      <dgm:spPr/>
      <dgm:t>
        <a:bodyPr/>
        <a:lstStyle/>
        <a:p>
          <a:endParaRPr lang="en-US"/>
        </a:p>
      </dgm:t>
    </dgm:pt>
    <dgm:pt modelId="{36D943E0-2CC4-414B-ADFA-1A2EF0A795DA}">
      <dgm:prSet phldrT="[Text]"/>
      <dgm:spPr/>
      <dgm:t>
        <a:bodyPr/>
        <a:lstStyle>
          <a:extLst/>
        </a:lstStyle>
        <a:p>
          <a:r>
            <a:rPr lang="en-US" dirty="0" smtClean="0"/>
            <a:t>Manufacturing</a:t>
          </a:r>
          <a:endParaRPr lang="en-US" dirty="0"/>
        </a:p>
      </dgm:t>
    </dgm:pt>
    <dgm:pt modelId="{3AB21B9C-2916-4A71-975D-DC0CE985233F}" type="parTrans" cxnId="{31DE906C-2253-49B3-BCFC-5C9F60199007}">
      <dgm:prSet/>
      <dgm:spPr/>
      <dgm:t>
        <a:bodyPr/>
        <a:lstStyle/>
        <a:p>
          <a:endParaRPr lang="en-US"/>
        </a:p>
      </dgm:t>
    </dgm:pt>
    <dgm:pt modelId="{94DAF5AF-9B92-4153-B79C-F37A80ABD1B7}" type="sibTrans" cxnId="{31DE906C-2253-49B3-BCFC-5C9F60199007}">
      <dgm:prSet/>
      <dgm:spPr/>
      <dgm:t>
        <a:bodyPr/>
        <a:lstStyle/>
        <a:p>
          <a:endParaRPr lang="en-US"/>
        </a:p>
      </dgm:t>
    </dgm:pt>
    <dgm:pt modelId="{32DBB20C-5A3A-4EF3-BC46-EB40E50ACBF4}">
      <dgm:prSet phldrT="[Text]"/>
      <dgm:spPr/>
      <dgm:t>
        <a:bodyPr/>
        <a:lstStyle>
          <a:extLst/>
        </a:lstStyle>
        <a:p>
          <a:r>
            <a:rPr lang="en-US" dirty="0" smtClean="0"/>
            <a:t>Finance</a:t>
          </a:r>
          <a:endParaRPr lang="en-US" dirty="0"/>
        </a:p>
      </dgm:t>
    </dgm:pt>
    <dgm:pt modelId="{5C224B03-D546-40B8-B17D-A10A61C2338F}" type="parTrans" cxnId="{1C28C6C7-20DD-4DA1-8E03-73F6C5635B20}">
      <dgm:prSet/>
      <dgm:spPr/>
      <dgm:t>
        <a:bodyPr/>
        <a:lstStyle/>
        <a:p>
          <a:endParaRPr lang="en-US"/>
        </a:p>
      </dgm:t>
    </dgm:pt>
    <dgm:pt modelId="{A6B63246-9DA7-4470-85DF-D11110CBDDD8}" type="sibTrans" cxnId="{1C28C6C7-20DD-4DA1-8E03-73F6C5635B20}">
      <dgm:prSet/>
      <dgm:spPr/>
      <dgm:t>
        <a:bodyPr/>
        <a:lstStyle/>
        <a:p>
          <a:endParaRPr lang="en-US"/>
        </a:p>
      </dgm:t>
    </dgm:pt>
    <dgm:pt modelId="{88471905-2A32-4CE3-9BC7-64FDE06FA353}" type="pres">
      <dgm:prSet presAssocID="{F9271286-A657-43FD-AFD7-9C7E7FCCFACD}" presName="Name0" presStyleCnt="0">
        <dgm:presLayoutVars>
          <dgm:chPref val="1"/>
          <dgm:dir/>
          <dgm:animOne val="branch"/>
          <dgm:animLvl val="lvl"/>
          <dgm:resizeHandles val="exact"/>
        </dgm:presLayoutVars>
      </dgm:prSet>
      <dgm:spPr/>
      <dgm:t>
        <a:bodyPr/>
        <a:lstStyle>
          <a:extLst/>
        </a:lstStyle>
        <a:p>
          <a:endParaRPr lang="en-US"/>
        </a:p>
      </dgm:t>
    </dgm:pt>
    <dgm:pt modelId="{0E0B3A8F-0316-4771-80DF-424857B60B5A}" type="pres">
      <dgm:prSet presAssocID="{79E4219C-DE7F-4C36-BEF8-B742A56772D4}" presName="vertOne" presStyleCnt="0"/>
      <dgm:spPr/>
      <dgm:t>
        <a:bodyPr/>
        <a:lstStyle>
          <a:extLst/>
        </a:lstStyle>
        <a:p>
          <a:endParaRPr lang="en-US"/>
        </a:p>
      </dgm:t>
    </dgm:pt>
    <dgm:pt modelId="{A410A456-33D1-42B0-9694-ABB8AD774681}" type="pres">
      <dgm:prSet presAssocID="{79E4219C-DE7F-4C36-BEF8-B742A56772D4}" presName="txOne" presStyleLbl="node0" presStyleIdx="0" presStyleCnt="1" custScaleY="62925">
        <dgm:presLayoutVars>
          <dgm:chPref val="3"/>
        </dgm:presLayoutVars>
      </dgm:prSet>
      <dgm:spPr/>
      <dgm:t>
        <a:bodyPr/>
        <a:lstStyle>
          <a:extLst/>
        </a:lstStyle>
        <a:p>
          <a:endParaRPr lang="en-US"/>
        </a:p>
      </dgm:t>
    </dgm:pt>
    <dgm:pt modelId="{B2FC5616-15A1-490F-98C2-D6A6DAA16288}" type="pres">
      <dgm:prSet presAssocID="{79E4219C-DE7F-4C36-BEF8-B742A56772D4}" presName="parTransOne" presStyleCnt="0"/>
      <dgm:spPr/>
      <dgm:t>
        <a:bodyPr/>
        <a:lstStyle>
          <a:extLst/>
        </a:lstStyle>
        <a:p>
          <a:endParaRPr lang="en-US"/>
        </a:p>
      </dgm:t>
    </dgm:pt>
    <dgm:pt modelId="{734D4184-0064-4813-8DB6-339251112E5D}" type="pres">
      <dgm:prSet presAssocID="{79E4219C-DE7F-4C36-BEF8-B742A56772D4}" presName="horzOne" presStyleCnt="0"/>
      <dgm:spPr/>
      <dgm:t>
        <a:bodyPr/>
        <a:lstStyle>
          <a:extLst/>
        </a:lstStyle>
        <a:p>
          <a:endParaRPr lang="en-US"/>
        </a:p>
      </dgm:t>
    </dgm:pt>
    <dgm:pt modelId="{3E10F7F9-72E9-4A6E-B2E1-06286F6ED562}" type="pres">
      <dgm:prSet presAssocID="{A7929E72-C850-4694-BA40-22C8369B1CE3}" presName="vertTwo" presStyleCnt="0"/>
      <dgm:spPr/>
      <dgm:t>
        <a:bodyPr/>
        <a:lstStyle>
          <a:extLst/>
        </a:lstStyle>
        <a:p>
          <a:endParaRPr lang="en-US"/>
        </a:p>
      </dgm:t>
    </dgm:pt>
    <dgm:pt modelId="{B3E8FFD8-387B-4979-ABD2-26814DAA88F7}" type="pres">
      <dgm:prSet presAssocID="{A7929E72-C850-4694-BA40-22C8369B1CE3}" presName="txTwo" presStyleLbl="node2" presStyleIdx="0" presStyleCnt="3">
        <dgm:presLayoutVars>
          <dgm:chPref val="3"/>
        </dgm:presLayoutVars>
      </dgm:prSet>
      <dgm:spPr/>
      <dgm:t>
        <a:bodyPr/>
        <a:lstStyle>
          <a:extLst/>
        </a:lstStyle>
        <a:p>
          <a:endParaRPr lang="en-US"/>
        </a:p>
      </dgm:t>
    </dgm:pt>
    <dgm:pt modelId="{9AB224F6-5E5C-4B3F-B9E9-83CB37684F65}" type="pres">
      <dgm:prSet presAssocID="{A7929E72-C850-4694-BA40-22C8369B1CE3}" presName="parTransTwo" presStyleCnt="0"/>
      <dgm:spPr/>
      <dgm:t>
        <a:bodyPr/>
        <a:lstStyle>
          <a:extLst/>
        </a:lstStyle>
        <a:p>
          <a:endParaRPr lang="en-US"/>
        </a:p>
      </dgm:t>
    </dgm:pt>
    <dgm:pt modelId="{96D3BA69-0BD7-4EAB-B8A9-2A04ECBE9672}" type="pres">
      <dgm:prSet presAssocID="{A7929E72-C850-4694-BA40-22C8369B1CE3}" presName="horzTwo" presStyleCnt="0"/>
      <dgm:spPr/>
      <dgm:t>
        <a:bodyPr/>
        <a:lstStyle>
          <a:extLst/>
        </a:lstStyle>
        <a:p>
          <a:endParaRPr lang="en-US"/>
        </a:p>
      </dgm:t>
    </dgm:pt>
    <dgm:pt modelId="{DB703D57-3D75-4518-A9D9-0682FE5D2419}" type="pres">
      <dgm:prSet presAssocID="{FD0C456A-4AA0-43DB-85C4-AF5CED079DE5}" presName="vertThree" presStyleCnt="0"/>
      <dgm:spPr/>
      <dgm:t>
        <a:bodyPr/>
        <a:lstStyle>
          <a:extLst/>
        </a:lstStyle>
        <a:p>
          <a:endParaRPr lang="en-US"/>
        </a:p>
      </dgm:t>
    </dgm:pt>
    <dgm:pt modelId="{3B0B0C57-7888-4A24-B9C0-2DFEEC0C915F}" type="pres">
      <dgm:prSet presAssocID="{FD0C456A-4AA0-43DB-85C4-AF5CED079DE5}" presName="txThree" presStyleLbl="node3" presStyleIdx="0" presStyleCnt="5">
        <dgm:presLayoutVars>
          <dgm:chPref val="3"/>
        </dgm:presLayoutVars>
      </dgm:prSet>
      <dgm:spPr/>
      <dgm:t>
        <a:bodyPr/>
        <a:lstStyle>
          <a:extLst/>
        </a:lstStyle>
        <a:p>
          <a:endParaRPr lang="en-US"/>
        </a:p>
      </dgm:t>
    </dgm:pt>
    <dgm:pt modelId="{25862D16-2BA1-476F-9FB1-BE2EA41E9945}" type="pres">
      <dgm:prSet presAssocID="{FD0C456A-4AA0-43DB-85C4-AF5CED079DE5}" presName="parTransThree" presStyleCnt="0"/>
      <dgm:spPr/>
      <dgm:t>
        <a:bodyPr/>
        <a:lstStyle>
          <a:extLst/>
        </a:lstStyle>
        <a:p>
          <a:endParaRPr lang="en-US"/>
        </a:p>
      </dgm:t>
    </dgm:pt>
    <dgm:pt modelId="{3B37A092-4208-4341-99C5-FAFB2C9C3BCB}" type="pres">
      <dgm:prSet presAssocID="{FD0C456A-4AA0-43DB-85C4-AF5CED079DE5}" presName="horzThree" presStyleCnt="0"/>
      <dgm:spPr/>
      <dgm:t>
        <a:bodyPr/>
        <a:lstStyle>
          <a:extLst/>
        </a:lstStyle>
        <a:p>
          <a:endParaRPr lang="en-US"/>
        </a:p>
      </dgm:t>
    </dgm:pt>
    <dgm:pt modelId="{2EDB2213-A807-4D14-8460-D68081534E34}" type="pres">
      <dgm:prSet presAssocID="{F4381770-BC36-4FD6-A4D9-F95FE09C8D94}" presName="sibSpaceThree" presStyleCnt="0"/>
      <dgm:spPr/>
      <dgm:t>
        <a:bodyPr/>
        <a:lstStyle>
          <a:extLst/>
        </a:lstStyle>
        <a:p>
          <a:endParaRPr lang="en-US"/>
        </a:p>
      </dgm:t>
    </dgm:pt>
    <dgm:pt modelId="{579CD52F-9B88-4DC2-B869-0D1933A92560}" type="pres">
      <dgm:prSet presAssocID="{36D943E0-2CC4-414B-ADFA-1A2EF0A795DA}" presName="vertThree" presStyleCnt="0"/>
      <dgm:spPr/>
      <dgm:t>
        <a:bodyPr/>
        <a:lstStyle>
          <a:extLst/>
        </a:lstStyle>
        <a:p>
          <a:endParaRPr lang="en-US"/>
        </a:p>
      </dgm:t>
    </dgm:pt>
    <dgm:pt modelId="{EDBF6890-D643-4960-BA72-D1080A39AC09}" type="pres">
      <dgm:prSet presAssocID="{36D943E0-2CC4-414B-ADFA-1A2EF0A795DA}" presName="txThree" presStyleLbl="node3" presStyleIdx="1" presStyleCnt="5">
        <dgm:presLayoutVars>
          <dgm:chPref val="3"/>
        </dgm:presLayoutVars>
      </dgm:prSet>
      <dgm:spPr/>
      <dgm:t>
        <a:bodyPr/>
        <a:lstStyle>
          <a:extLst/>
        </a:lstStyle>
        <a:p>
          <a:endParaRPr lang="en-US"/>
        </a:p>
      </dgm:t>
    </dgm:pt>
    <dgm:pt modelId="{822188A3-9E15-4C9F-8F4A-F9FAA3472376}" type="pres">
      <dgm:prSet presAssocID="{36D943E0-2CC4-414B-ADFA-1A2EF0A795DA}" presName="parTransThree" presStyleCnt="0"/>
      <dgm:spPr/>
      <dgm:t>
        <a:bodyPr/>
        <a:lstStyle>
          <a:extLst/>
        </a:lstStyle>
        <a:p>
          <a:endParaRPr lang="en-US"/>
        </a:p>
      </dgm:t>
    </dgm:pt>
    <dgm:pt modelId="{C6CB7EF6-C223-4835-A2B3-434F3F061394}" type="pres">
      <dgm:prSet presAssocID="{36D943E0-2CC4-414B-ADFA-1A2EF0A795DA}" presName="horzThree" presStyleCnt="0"/>
      <dgm:spPr/>
      <dgm:t>
        <a:bodyPr/>
        <a:lstStyle>
          <a:extLst/>
        </a:lstStyle>
        <a:p>
          <a:endParaRPr lang="en-US"/>
        </a:p>
      </dgm:t>
    </dgm:pt>
    <dgm:pt modelId="{B1139F63-4711-4D03-A0E1-627822485A5D}" type="pres">
      <dgm:prSet presAssocID="{94DAF5AF-9B92-4153-B79C-F37A80ABD1B7}" presName="sibSpaceThree" presStyleCnt="0"/>
      <dgm:spPr/>
      <dgm:t>
        <a:bodyPr/>
        <a:lstStyle>
          <a:extLst/>
        </a:lstStyle>
        <a:p>
          <a:endParaRPr lang="en-US"/>
        </a:p>
      </dgm:t>
    </dgm:pt>
    <dgm:pt modelId="{D11F13BA-BF1A-464E-B9E9-069D2F4E0477}" type="pres">
      <dgm:prSet presAssocID="{8D27420F-F98B-4CAB-B26C-5FAB012C044E}" presName="vertThree" presStyleCnt="0"/>
      <dgm:spPr/>
      <dgm:t>
        <a:bodyPr/>
        <a:lstStyle>
          <a:extLst/>
        </a:lstStyle>
        <a:p>
          <a:endParaRPr lang="en-US"/>
        </a:p>
      </dgm:t>
    </dgm:pt>
    <dgm:pt modelId="{96282E46-2D2B-4AD8-AB22-9B160AB532E2}" type="pres">
      <dgm:prSet presAssocID="{8D27420F-F98B-4CAB-B26C-5FAB012C044E}" presName="txThree" presStyleLbl="node3" presStyleIdx="2" presStyleCnt="5">
        <dgm:presLayoutVars>
          <dgm:chPref val="3"/>
        </dgm:presLayoutVars>
      </dgm:prSet>
      <dgm:spPr/>
      <dgm:t>
        <a:bodyPr/>
        <a:lstStyle>
          <a:extLst/>
        </a:lstStyle>
        <a:p>
          <a:endParaRPr lang="en-US"/>
        </a:p>
      </dgm:t>
    </dgm:pt>
    <dgm:pt modelId="{FBEA3C8D-EBD1-4573-B5E9-61A8653DB815}" type="pres">
      <dgm:prSet presAssocID="{8D27420F-F98B-4CAB-B26C-5FAB012C044E}" presName="parTransThree" presStyleCnt="0"/>
      <dgm:spPr/>
      <dgm:t>
        <a:bodyPr/>
        <a:lstStyle>
          <a:extLst/>
        </a:lstStyle>
        <a:p>
          <a:endParaRPr lang="en-US"/>
        </a:p>
      </dgm:t>
    </dgm:pt>
    <dgm:pt modelId="{FE68C23F-5A70-4BE6-B1BC-B89B833E13B9}" type="pres">
      <dgm:prSet presAssocID="{8D27420F-F98B-4CAB-B26C-5FAB012C044E}" presName="horzThree" presStyleCnt="0"/>
      <dgm:spPr/>
      <dgm:t>
        <a:bodyPr/>
        <a:lstStyle>
          <a:extLst/>
        </a:lstStyle>
        <a:p>
          <a:endParaRPr lang="en-US"/>
        </a:p>
      </dgm:t>
    </dgm:pt>
    <dgm:pt modelId="{76B2C6A7-89D9-42D5-9EA8-D8FA91FAA5A0}" type="pres">
      <dgm:prSet presAssocID="{1C8D0619-66EC-4469-A39C-469D1B239222}" presName="sibSpaceTwo" presStyleCnt="0"/>
      <dgm:spPr/>
      <dgm:t>
        <a:bodyPr/>
        <a:lstStyle>
          <a:extLst/>
        </a:lstStyle>
        <a:p>
          <a:endParaRPr lang="en-US"/>
        </a:p>
      </dgm:t>
    </dgm:pt>
    <dgm:pt modelId="{94B23797-1418-4797-9800-705B5F6A468E}" type="pres">
      <dgm:prSet presAssocID="{635AC7DA-5DF5-4910-8D97-D6E537573ACB}" presName="vertTwo" presStyleCnt="0"/>
      <dgm:spPr/>
      <dgm:t>
        <a:bodyPr/>
        <a:lstStyle>
          <a:extLst/>
        </a:lstStyle>
        <a:p>
          <a:endParaRPr lang="en-US"/>
        </a:p>
      </dgm:t>
    </dgm:pt>
    <dgm:pt modelId="{62D6487C-D38E-46C0-96F0-4E119B656319}" type="pres">
      <dgm:prSet presAssocID="{635AC7DA-5DF5-4910-8D97-D6E537573ACB}" presName="txTwo" presStyleLbl="node2" presStyleIdx="1" presStyleCnt="3">
        <dgm:presLayoutVars>
          <dgm:chPref val="3"/>
        </dgm:presLayoutVars>
      </dgm:prSet>
      <dgm:spPr/>
      <dgm:t>
        <a:bodyPr/>
        <a:lstStyle>
          <a:extLst/>
        </a:lstStyle>
        <a:p>
          <a:endParaRPr lang="en-US"/>
        </a:p>
      </dgm:t>
    </dgm:pt>
    <dgm:pt modelId="{0D1EF41C-D667-4B0A-8357-D3E30F6C9A0F}" type="pres">
      <dgm:prSet presAssocID="{635AC7DA-5DF5-4910-8D97-D6E537573ACB}" presName="parTransTwo" presStyleCnt="0"/>
      <dgm:spPr/>
      <dgm:t>
        <a:bodyPr/>
        <a:lstStyle>
          <a:extLst/>
        </a:lstStyle>
        <a:p>
          <a:endParaRPr lang="en-US"/>
        </a:p>
      </dgm:t>
    </dgm:pt>
    <dgm:pt modelId="{2B55148F-5CC7-4602-8CB0-8442CC6C994F}" type="pres">
      <dgm:prSet presAssocID="{635AC7DA-5DF5-4910-8D97-D6E537573ACB}" presName="horzTwo" presStyleCnt="0"/>
      <dgm:spPr/>
      <dgm:t>
        <a:bodyPr/>
        <a:lstStyle>
          <a:extLst/>
        </a:lstStyle>
        <a:p>
          <a:endParaRPr lang="en-US"/>
        </a:p>
      </dgm:t>
    </dgm:pt>
    <dgm:pt modelId="{8930998F-5740-45B3-B1AB-52BD554C4151}" type="pres">
      <dgm:prSet presAssocID="{A8EE624D-DE78-4879-8570-A185D7BDE237}" presName="vertThree" presStyleCnt="0"/>
      <dgm:spPr/>
      <dgm:t>
        <a:bodyPr/>
        <a:lstStyle>
          <a:extLst/>
        </a:lstStyle>
        <a:p>
          <a:endParaRPr lang="en-US"/>
        </a:p>
      </dgm:t>
    </dgm:pt>
    <dgm:pt modelId="{D444B5F5-E283-4B90-879C-96B69F898D2A}" type="pres">
      <dgm:prSet presAssocID="{A8EE624D-DE78-4879-8570-A185D7BDE237}" presName="txThree" presStyleLbl="node3" presStyleIdx="3" presStyleCnt="5">
        <dgm:presLayoutVars>
          <dgm:chPref val="3"/>
        </dgm:presLayoutVars>
      </dgm:prSet>
      <dgm:spPr/>
      <dgm:t>
        <a:bodyPr/>
        <a:lstStyle>
          <a:extLst/>
        </a:lstStyle>
        <a:p>
          <a:endParaRPr lang="en-US"/>
        </a:p>
      </dgm:t>
    </dgm:pt>
    <dgm:pt modelId="{DA871955-6856-473E-8E64-5F628EA5BEC3}" type="pres">
      <dgm:prSet presAssocID="{A8EE624D-DE78-4879-8570-A185D7BDE237}" presName="parTransThree" presStyleCnt="0"/>
      <dgm:spPr/>
      <dgm:t>
        <a:bodyPr/>
        <a:lstStyle>
          <a:extLst/>
        </a:lstStyle>
        <a:p>
          <a:endParaRPr lang="en-US"/>
        </a:p>
      </dgm:t>
    </dgm:pt>
    <dgm:pt modelId="{EA722F80-FD74-4053-953F-C170BC15AA88}" type="pres">
      <dgm:prSet presAssocID="{A8EE624D-DE78-4879-8570-A185D7BDE237}" presName="horzThree" presStyleCnt="0"/>
      <dgm:spPr/>
      <dgm:t>
        <a:bodyPr/>
        <a:lstStyle>
          <a:extLst/>
        </a:lstStyle>
        <a:p>
          <a:endParaRPr lang="en-US"/>
        </a:p>
      </dgm:t>
    </dgm:pt>
    <dgm:pt modelId="{8CFCC751-1B00-43A3-8F49-374E7D14DB59}" type="pres">
      <dgm:prSet presAssocID="{99484E98-F48C-423C-93A8-271DC8A49FCD}" presName="sibSpaceThree" presStyleCnt="0"/>
      <dgm:spPr/>
      <dgm:t>
        <a:bodyPr/>
        <a:lstStyle>
          <a:extLst/>
        </a:lstStyle>
        <a:p>
          <a:endParaRPr lang="en-US"/>
        </a:p>
      </dgm:t>
    </dgm:pt>
    <dgm:pt modelId="{CF57F139-5E75-4E0C-9201-66C7AA3DD7E5}" type="pres">
      <dgm:prSet presAssocID="{741B9BEC-240E-449B-B691-BA4B5925FF18}" presName="vertThree" presStyleCnt="0"/>
      <dgm:spPr/>
      <dgm:t>
        <a:bodyPr/>
        <a:lstStyle>
          <a:extLst/>
        </a:lstStyle>
        <a:p>
          <a:endParaRPr lang="en-US"/>
        </a:p>
      </dgm:t>
    </dgm:pt>
    <dgm:pt modelId="{37B2AB84-F8B3-4ADD-B5B7-27F87029615F}" type="pres">
      <dgm:prSet presAssocID="{741B9BEC-240E-449B-B691-BA4B5925FF18}" presName="txThree" presStyleLbl="node3" presStyleIdx="4" presStyleCnt="5">
        <dgm:presLayoutVars>
          <dgm:chPref val="3"/>
        </dgm:presLayoutVars>
      </dgm:prSet>
      <dgm:spPr/>
      <dgm:t>
        <a:bodyPr/>
        <a:lstStyle>
          <a:extLst/>
        </a:lstStyle>
        <a:p>
          <a:endParaRPr lang="en-US"/>
        </a:p>
      </dgm:t>
    </dgm:pt>
    <dgm:pt modelId="{170FD3ED-7271-4C3F-9100-4E90002F7DC8}" type="pres">
      <dgm:prSet presAssocID="{741B9BEC-240E-449B-B691-BA4B5925FF18}" presName="parTransThree" presStyleCnt="0"/>
      <dgm:spPr/>
      <dgm:t>
        <a:bodyPr/>
        <a:lstStyle>
          <a:extLst/>
        </a:lstStyle>
        <a:p>
          <a:endParaRPr lang="en-US"/>
        </a:p>
      </dgm:t>
    </dgm:pt>
    <dgm:pt modelId="{1AA555B7-C6DA-4D67-A1ED-B1F9C041DA7C}" type="pres">
      <dgm:prSet presAssocID="{741B9BEC-240E-449B-B691-BA4B5925FF18}" presName="horzThree" presStyleCnt="0"/>
      <dgm:spPr/>
      <dgm:t>
        <a:bodyPr/>
        <a:lstStyle>
          <a:extLst/>
        </a:lstStyle>
        <a:p>
          <a:endParaRPr lang="en-US"/>
        </a:p>
      </dgm:t>
    </dgm:pt>
    <dgm:pt modelId="{369C9D8E-D5C7-4704-A87A-BB0851E92FB4}" type="pres">
      <dgm:prSet presAssocID="{79C87F16-5BBB-44CA-9878-C137C45D4631}" presName="sibSpaceTwo" presStyleCnt="0"/>
      <dgm:spPr/>
      <dgm:t>
        <a:bodyPr/>
        <a:lstStyle>
          <a:extLst/>
        </a:lstStyle>
        <a:p>
          <a:endParaRPr lang="en-US"/>
        </a:p>
      </dgm:t>
    </dgm:pt>
    <dgm:pt modelId="{5F26FC0D-E70B-4A0C-AFC0-D4D8FF797DF8}" type="pres">
      <dgm:prSet presAssocID="{32DBB20C-5A3A-4EF3-BC46-EB40E50ACBF4}" presName="vertTwo" presStyleCnt="0"/>
      <dgm:spPr/>
      <dgm:t>
        <a:bodyPr/>
        <a:lstStyle>
          <a:extLst/>
        </a:lstStyle>
        <a:p>
          <a:endParaRPr lang="en-US"/>
        </a:p>
      </dgm:t>
    </dgm:pt>
    <dgm:pt modelId="{F850B04F-A0FC-4CF8-A1F2-FE5D3BFFAA05}" type="pres">
      <dgm:prSet presAssocID="{32DBB20C-5A3A-4EF3-BC46-EB40E50ACBF4}" presName="txTwo" presStyleLbl="node2" presStyleIdx="2" presStyleCnt="3">
        <dgm:presLayoutVars>
          <dgm:chPref val="3"/>
        </dgm:presLayoutVars>
      </dgm:prSet>
      <dgm:spPr/>
      <dgm:t>
        <a:bodyPr/>
        <a:lstStyle>
          <a:extLst/>
        </a:lstStyle>
        <a:p>
          <a:endParaRPr lang="en-US"/>
        </a:p>
      </dgm:t>
    </dgm:pt>
    <dgm:pt modelId="{AFD63EFF-73E6-4762-AEF4-5E822D21776A}" type="pres">
      <dgm:prSet presAssocID="{32DBB20C-5A3A-4EF3-BC46-EB40E50ACBF4}" presName="parTransTwo" presStyleCnt="0"/>
      <dgm:spPr/>
      <dgm:t>
        <a:bodyPr/>
        <a:lstStyle>
          <a:extLst/>
        </a:lstStyle>
        <a:p>
          <a:endParaRPr lang="en-US"/>
        </a:p>
      </dgm:t>
    </dgm:pt>
    <dgm:pt modelId="{189FD625-58A0-44C3-BCCE-86DC666830C3}" type="pres">
      <dgm:prSet presAssocID="{32DBB20C-5A3A-4EF3-BC46-EB40E50ACBF4}" presName="horzTwo" presStyleCnt="0"/>
      <dgm:spPr/>
      <dgm:t>
        <a:bodyPr/>
        <a:lstStyle>
          <a:extLst/>
        </a:lstStyle>
        <a:p>
          <a:endParaRPr lang="en-US"/>
        </a:p>
      </dgm:t>
    </dgm:pt>
  </dgm:ptLst>
  <dgm:cxnLst>
    <dgm:cxn modelId="{D30F0ECA-169D-4C91-84DD-88913A16E9BE}" srcId="{A7929E72-C850-4694-BA40-22C8369B1CE3}" destId="{8D27420F-F98B-4CAB-B26C-5FAB012C044E}" srcOrd="2" destOrd="0" parTransId="{7A172603-9E3E-4F7E-8C9C-484C5F67CA96}" sibTransId="{362AEA76-B1E2-422C-8531-9F2498181C5E}"/>
    <dgm:cxn modelId="{3CC2BE2F-EF2B-41B0-81C2-D404D117E7E2}" type="presOf" srcId="{741B9BEC-240E-449B-B691-BA4B5925FF18}" destId="{37B2AB84-F8B3-4ADD-B5B7-27F87029615F}" srcOrd="0" destOrd="0" presId="urn:microsoft.com/office/officeart/2005/8/layout/hierarchy4#1"/>
    <dgm:cxn modelId="{8CB69443-CD79-4831-8729-4F35A09F6345}" type="presOf" srcId="{A7929E72-C850-4694-BA40-22C8369B1CE3}" destId="{B3E8FFD8-387B-4979-ABD2-26814DAA88F7}" srcOrd="0" destOrd="0" presId="urn:microsoft.com/office/officeart/2005/8/layout/hierarchy4#1"/>
    <dgm:cxn modelId="{DAE3AD89-4378-4885-9016-29B992A8F791}" type="presOf" srcId="{FD0C456A-4AA0-43DB-85C4-AF5CED079DE5}" destId="{3B0B0C57-7888-4A24-B9C0-2DFEEC0C915F}" srcOrd="0" destOrd="0" presId="urn:microsoft.com/office/officeart/2005/8/layout/hierarchy4#1"/>
    <dgm:cxn modelId="{1C28C6C7-20DD-4DA1-8E03-73F6C5635B20}" srcId="{79E4219C-DE7F-4C36-BEF8-B742A56772D4}" destId="{32DBB20C-5A3A-4EF3-BC46-EB40E50ACBF4}" srcOrd="2" destOrd="0" parTransId="{5C224B03-D546-40B8-B17D-A10A61C2338F}" sibTransId="{A6B63246-9DA7-4470-85DF-D11110CBDDD8}"/>
    <dgm:cxn modelId="{66385378-0C59-4619-B1C8-D29507CC6B08}" type="presOf" srcId="{F9271286-A657-43FD-AFD7-9C7E7FCCFACD}" destId="{88471905-2A32-4CE3-9BC7-64FDE06FA353}" srcOrd="0" destOrd="0" presId="urn:microsoft.com/office/officeart/2005/8/layout/hierarchy4#1"/>
    <dgm:cxn modelId="{1DF2807B-436C-405E-8361-F8224ACFF258}" type="presOf" srcId="{79E4219C-DE7F-4C36-BEF8-B742A56772D4}" destId="{A410A456-33D1-42B0-9694-ABB8AD774681}" srcOrd="0" destOrd="0" presId="urn:microsoft.com/office/officeart/2005/8/layout/hierarchy4#1"/>
    <dgm:cxn modelId="{77BFF657-AF67-4B56-A9C9-A25C01524256}" type="presOf" srcId="{8D27420F-F98B-4CAB-B26C-5FAB012C044E}" destId="{96282E46-2D2B-4AD8-AB22-9B160AB532E2}" srcOrd="0" destOrd="0" presId="urn:microsoft.com/office/officeart/2005/8/layout/hierarchy4#1"/>
    <dgm:cxn modelId="{7AE71742-DFD8-4F84-AB4C-69359DF43C04}" type="presOf" srcId="{635AC7DA-5DF5-4910-8D97-D6E537573ACB}" destId="{62D6487C-D38E-46C0-96F0-4E119B656319}" srcOrd="0" destOrd="0" presId="urn:microsoft.com/office/officeart/2005/8/layout/hierarchy4#1"/>
    <dgm:cxn modelId="{A566F200-D51E-4DAF-B12B-5B48DD6FFCE5}" srcId="{F9271286-A657-43FD-AFD7-9C7E7FCCFACD}" destId="{79E4219C-DE7F-4C36-BEF8-B742A56772D4}" srcOrd="0" destOrd="0" parTransId="{617F1170-3FE0-43CF-8841-70D9A93B6198}" sibTransId="{382B0FE1-0DE6-4F0F-A3EC-3CAE6E43A16E}"/>
    <dgm:cxn modelId="{563D0B47-FFE2-4FCD-8728-C8761543373B}" srcId="{A7929E72-C850-4694-BA40-22C8369B1CE3}" destId="{FD0C456A-4AA0-43DB-85C4-AF5CED079DE5}" srcOrd="0" destOrd="0" parTransId="{E9BEA3B7-C188-4DB7-A3C8-90F3115FA5CE}" sibTransId="{F4381770-BC36-4FD6-A4D9-F95FE09C8D94}"/>
    <dgm:cxn modelId="{6DDF511F-6445-4A5C-8AB7-2F8F6B6A8981}" type="presOf" srcId="{36D943E0-2CC4-414B-ADFA-1A2EF0A795DA}" destId="{EDBF6890-D643-4960-BA72-D1080A39AC09}" srcOrd="0" destOrd="0" presId="urn:microsoft.com/office/officeart/2005/8/layout/hierarchy4#1"/>
    <dgm:cxn modelId="{A9941D04-0071-4712-9566-28C40C55936D}" srcId="{79E4219C-DE7F-4C36-BEF8-B742A56772D4}" destId="{635AC7DA-5DF5-4910-8D97-D6E537573ACB}" srcOrd="1" destOrd="0" parTransId="{C4912D4A-19E6-4930-9AC9-67DA746697A6}" sibTransId="{79C87F16-5BBB-44CA-9878-C137C45D4631}"/>
    <dgm:cxn modelId="{30874A2C-64AB-42B6-9FAC-AE785ADE4281}" srcId="{635AC7DA-5DF5-4910-8D97-D6E537573ACB}" destId="{A8EE624D-DE78-4879-8570-A185D7BDE237}" srcOrd="0" destOrd="0" parTransId="{BC1646C7-2970-45BA-B840-32D2CA5D7BB9}" sibTransId="{99484E98-F48C-423C-93A8-271DC8A49FCD}"/>
    <dgm:cxn modelId="{53FC8EA6-E925-41FE-9B56-7A1E42F23C2B}" srcId="{635AC7DA-5DF5-4910-8D97-D6E537573ACB}" destId="{741B9BEC-240E-449B-B691-BA4B5925FF18}" srcOrd="1" destOrd="0" parTransId="{ED4C2DCF-190D-418D-BA97-1531D81019A6}" sibTransId="{E94DCAA0-3972-44FD-AC1A-B2ABCD237EDB}"/>
    <dgm:cxn modelId="{FBAFF463-37C9-46E6-9385-8CE9B2E884E9}" srcId="{79E4219C-DE7F-4C36-BEF8-B742A56772D4}" destId="{A7929E72-C850-4694-BA40-22C8369B1CE3}" srcOrd="0" destOrd="0" parTransId="{B3198C4E-BAE0-40D3-AB30-27BE3533C630}" sibTransId="{1C8D0619-66EC-4469-A39C-469D1B239222}"/>
    <dgm:cxn modelId="{31DE906C-2253-49B3-BCFC-5C9F60199007}" srcId="{A7929E72-C850-4694-BA40-22C8369B1CE3}" destId="{36D943E0-2CC4-414B-ADFA-1A2EF0A795DA}" srcOrd="1" destOrd="0" parTransId="{3AB21B9C-2916-4A71-975D-DC0CE985233F}" sibTransId="{94DAF5AF-9B92-4153-B79C-F37A80ABD1B7}"/>
    <dgm:cxn modelId="{A5BA779A-532E-48A7-848D-FA0839CCF9E8}" type="presOf" srcId="{32DBB20C-5A3A-4EF3-BC46-EB40E50ACBF4}" destId="{F850B04F-A0FC-4CF8-A1F2-FE5D3BFFAA05}" srcOrd="0" destOrd="0" presId="urn:microsoft.com/office/officeart/2005/8/layout/hierarchy4#1"/>
    <dgm:cxn modelId="{89D5F1A6-37E4-43F6-B43D-D7918AE3A23A}" type="presOf" srcId="{A8EE624D-DE78-4879-8570-A185D7BDE237}" destId="{D444B5F5-E283-4B90-879C-96B69F898D2A}" srcOrd="0" destOrd="0" presId="urn:microsoft.com/office/officeart/2005/8/layout/hierarchy4#1"/>
    <dgm:cxn modelId="{761D41F1-1A27-49BF-8F78-F03589918FDB}" type="presParOf" srcId="{88471905-2A32-4CE3-9BC7-64FDE06FA353}" destId="{0E0B3A8F-0316-4771-80DF-424857B60B5A}" srcOrd="0" destOrd="0" presId="urn:microsoft.com/office/officeart/2005/8/layout/hierarchy4#1"/>
    <dgm:cxn modelId="{05C26582-B4AC-4C2B-886D-B4AE207D92E2}" type="presParOf" srcId="{0E0B3A8F-0316-4771-80DF-424857B60B5A}" destId="{A410A456-33D1-42B0-9694-ABB8AD774681}" srcOrd="0" destOrd="0" presId="urn:microsoft.com/office/officeart/2005/8/layout/hierarchy4#1"/>
    <dgm:cxn modelId="{62F0BB89-7D09-49BA-B932-5A2AAC12E3BA}" type="presParOf" srcId="{0E0B3A8F-0316-4771-80DF-424857B60B5A}" destId="{B2FC5616-15A1-490F-98C2-D6A6DAA16288}" srcOrd="1" destOrd="0" presId="urn:microsoft.com/office/officeart/2005/8/layout/hierarchy4#1"/>
    <dgm:cxn modelId="{E5E49415-802D-4D12-8C92-8EB8756C21B5}" type="presParOf" srcId="{0E0B3A8F-0316-4771-80DF-424857B60B5A}" destId="{734D4184-0064-4813-8DB6-339251112E5D}" srcOrd="2" destOrd="0" presId="urn:microsoft.com/office/officeart/2005/8/layout/hierarchy4#1"/>
    <dgm:cxn modelId="{195AE248-39FA-499D-B24F-2559867921C6}" type="presParOf" srcId="{734D4184-0064-4813-8DB6-339251112E5D}" destId="{3E10F7F9-72E9-4A6E-B2E1-06286F6ED562}" srcOrd="0" destOrd="0" presId="urn:microsoft.com/office/officeart/2005/8/layout/hierarchy4#1"/>
    <dgm:cxn modelId="{0840358F-6618-4F21-955B-7D7F56D9F4B0}" type="presParOf" srcId="{3E10F7F9-72E9-4A6E-B2E1-06286F6ED562}" destId="{B3E8FFD8-387B-4979-ABD2-26814DAA88F7}" srcOrd="0" destOrd="0" presId="urn:microsoft.com/office/officeart/2005/8/layout/hierarchy4#1"/>
    <dgm:cxn modelId="{45586525-07D7-437B-AC2D-1E647C52E3EC}" type="presParOf" srcId="{3E10F7F9-72E9-4A6E-B2E1-06286F6ED562}" destId="{9AB224F6-5E5C-4B3F-B9E9-83CB37684F65}" srcOrd="1" destOrd="0" presId="urn:microsoft.com/office/officeart/2005/8/layout/hierarchy4#1"/>
    <dgm:cxn modelId="{0A74D5EA-FD7D-4492-A45F-435119B86E28}" type="presParOf" srcId="{3E10F7F9-72E9-4A6E-B2E1-06286F6ED562}" destId="{96D3BA69-0BD7-4EAB-B8A9-2A04ECBE9672}" srcOrd="2" destOrd="0" presId="urn:microsoft.com/office/officeart/2005/8/layout/hierarchy4#1"/>
    <dgm:cxn modelId="{17532E1F-A567-499E-B2D7-36887FCF1FAB}" type="presParOf" srcId="{96D3BA69-0BD7-4EAB-B8A9-2A04ECBE9672}" destId="{DB703D57-3D75-4518-A9D9-0682FE5D2419}" srcOrd="0" destOrd="0" presId="urn:microsoft.com/office/officeart/2005/8/layout/hierarchy4#1"/>
    <dgm:cxn modelId="{61FEA60E-BBAF-49DE-942D-2463608BA201}" type="presParOf" srcId="{DB703D57-3D75-4518-A9D9-0682FE5D2419}" destId="{3B0B0C57-7888-4A24-B9C0-2DFEEC0C915F}" srcOrd="0" destOrd="0" presId="urn:microsoft.com/office/officeart/2005/8/layout/hierarchy4#1"/>
    <dgm:cxn modelId="{7186C779-36CD-41F4-8F49-1C48369187D4}" type="presParOf" srcId="{DB703D57-3D75-4518-A9D9-0682FE5D2419}" destId="{25862D16-2BA1-476F-9FB1-BE2EA41E9945}" srcOrd="1" destOrd="0" presId="urn:microsoft.com/office/officeart/2005/8/layout/hierarchy4#1"/>
    <dgm:cxn modelId="{722F2E48-4BD7-47B2-A443-ED034C28B950}" type="presParOf" srcId="{DB703D57-3D75-4518-A9D9-0682FE5D2419}" destId="{3B37A092-4208-4341-99C5-FAFB2C9C3BCB}" srcOrd="2" destOrd="0" presId="urn:microsoft.com/office/officeart/2005/8/layout/hierarchy4#1"/>
    <dgm:cxn modelId="{0C864D0F-4963-42F6-9460-E8903FAE28F8}" type="presParOf" srcId="{96D3BA69-0BD7-4EAB-B8A9-2A04ECBE9672}" destId="{2EDB2213-A807-4D14-8460-D68081534E34}" srcOrd="1" destOrd="0" presId="urn:microsoft.com/office/officeart/2005/8/layout/hierarchy4#1"/>
    <dgm:cxn modelId="{4841DD1F-367E-40AD-B924-90662AD82254}" type="presParOf" srcId="{96D3BA69-0BD7-4EAB-B8A9-2A04ECBE9672}" destId="{579CD52F-9B88-4DC2-B869-0D1933A92560}" srcOrd="2" destOrd="0" presId="urn:microsoft.com/office/officeart/2005/8/layout/hierarchy4#1"/>
    <dgm:cxn modelId="{43570CA7-99AE-4DA8-8B43-BFE7539C7D5D}" type="presParOf" srcId="{579CD52F-9B88-4DC2-B869-0D1933A92560}" destId="{EDBF6890-D643-4960-BA72-D1080A39AC09}" srcOrd="0" destOrd="0" presId="urn:microsoft.com/office/officeart/2005/8/layout/hierarchy4#1"/>
    <dgm:cxn modelId="{E73CD480-6E92-4EB8-A24B-DB90C0D6181D}" type="presParOf" srcId="{579CD52F-9B88-4DC2-B869-0D1933A92560}" destId="{822188A3-9E15-4C9F-8F4A-F9FAA3472376}" srcOrd="1" destOrd="0" presId="urn:microsoft.com/office/officeart/2005/8/layout/hierarchy4#1"/>
    <dgm:cxn modelId="{79840DAF-A281-4C96-9C7E-5EE6038E0ABD}" type="presParOf" srcId="{579CD52F-9B88-4DC2-B869-0D1933A92560}" destId="{C6CB7EF6-C223-4835-A2B3-434F3F061394}" srcOrd="2" destOrd="0" presId="urn:microsoft.com/office/officeart/2005/8/layout/hierarchy4#1"/>
    <dgm:cxn modelId="{A668CD1D-7A2B-4C6B-81B1-6AF7A9A457F8}" type="presParOf" srcId="{96D3BA69-0BD7-4EAB-B8A9-2A04ECBE9672}" destId="{B1139F63-4711-4D03-A0E1-627822485A5D}" srcOrd="3" destOrd="0" presId="urn:microsoft.com/office/officeart/2005/8/layout/hierarchy4#1"/>
    <dgm:cxn modelId="{A94184A6-988F-4C87-B0B4-DDFF535B5B82}" type="presParOf" srcId="{96D3BA69-0BD7-4EAB-B8A9-2A04ECBE9672}" destId="{D11F13BA-BF1A-464E-B9E9-069D2F4E0477}" srcOrd="4" destOrd="0" presId="urn:microsoft.com/office/officeart/2005/8/layout/hierarchy4#1"/>
    <dgm:cxn modelId="{73A4FC8C-46AD-47A4-B3E0-9F27258A57B9}" type="presParOf" srcId="{D11F13BA-BF1A-464E-B9E9-069D2F4E0477}" destId="{96282E46-2D2B-4AD8-AB22-9B160AB532E2}" srcOrd="0" destOrd="0" presId="urn:microsoft.com/office/officeart/2005/8/layout/hierarchy4#1"/>
    <dgm:cxn modelId="{BD370CBD-17AE-473A-B684-A5296DF85E8B}" type="presParOf" srcId="{D11F13BA-BF1A-464E-B9E9-069D2F4E0477}" destId="{FBEA3C8D-EBD1-4573-B5E9-61A8653DB815}" srcOrd="1" destOrd="0" presId="urn:microsoft.com/office/officeart/2005/8/layout/hierarchy4#1"/>
    <dgm:cxn modelId="{824915B5-8923-4F93-A0B6-03903FF2FA8B}" type="presParOf" srcId="{D11F13BA-BF1A-464E-B9E9-069D2F4E0477}" destId="{FE68C23F-5A70-4BE6-B1BC-B89B833E13B9}" srcOrd="2" destOrd="0" presId="urn:microsoft.com/office/officeart/2005/8/layout/hierarchy4#1"/>
    <dgm:cxn modelId="{93836282-CAA6-4AC2-BDF1-C05C92099C43}" type="presParOf" srcId="{734D4184-0064-4813-8DB6-339251112E5D}" destId="{76B2C6A7-89D9-42D5-9EA8-D8FA91FAA5A0}" srcOrd="1" destOrd="0" presId="urn:microsoft.com/office/officeart/2005/8/layout/hierarchy4#1"/>
    <dgm:cxn modelId="{252AB3F9-5210-47EB-A3DC-4A6DAA1535CE}" type="presParOf" srcId="{734D4184-0064-4813-8DB6-339251112E5D}" destId="{94B23797-1418-4797-9800-705B5F6A468E}" srcOrd="2" destOrd="0" presId="urn:microsoft.com/office/officeart/2005/8/layout/hierarchy4#1"/>
    <dgm:cxn modelId="{AACFDA30-BB45-47E6-8A8E-B615AC1F388D}" type="presParOf" srcId="{94B23797-1418-4797-9800-705B5F6A468E}" destId="{62D6487C-D38E-46C0-96F0-4E119B656319}" srcOrd="0" destOrd="0" presId="urn:microsoft.com/office/officeart/2005/8/layout/hierarchy4#1"/>
    <dgm:cxn modelId="{B7C0776B-8013-4CD4-9BC8-9E2FF7820074}" type="presParOf" srcId="{94B23797-1418-4797-9800-705B5F6A468E}" destId="{0D1EF41C-D667-4B0A-8357-D3E30F6C9A0F}" srcOrd="1" destOrd="0" presId="urn:microsoft.com/office/officeart/2005/8/layout/hierarchy4#1"/>
    <dgm:cxn modelId="{3BDF7340-6384-435E-902F-F7F05CF1D399}" type="presParOf" srcId="{94B23797-1418-4797-9800-705B5F6A468E}" destId="{2B55148F-5CC7-4602-8CB0-8442CC6C994F}" srcOrd="2" destOrd="0" presId="urn:microsoft.com/office/officeart/2005/8/layout/hierarchy4#1"/>
    <dgm:cxn modelId="{332AD2D9-4366-44B0-97E6-44AC9EABCA0F}" type="presParOf" srcId="{2B55148F-5CC7-4602-8CB0-8442CC6C994F}" destId="{8930998F-5740-45B3-B1AB-52BD554C4151}" srcOrd="0" destOrd="0" presId="urn:microsoft.com/office/officeart/2005/8/layout/hierarchy4#1"/>
    <dgm:cxn modelId="{8CC80EB9-B0E1-486F-9F52-FEE1FA5EE7F1}" type="presParOf" srcId="{8930998F-5740-45B3-B1AB-52BD554C4151}" destId="{D444B5F5-E283-4B90-879C-96B69F898D2A}" srcOrd="0" destOrd="0" presId="urn:microsoft.com/office/officeart/2005/8/layout/hierarchy4#1"/>
    <dgm:cxn modelId="{B6A4164D-2245-4E4B-8850-884257EE525C}" type="presParOf" srcId="{8930998F-5740-45B3-B1AB-52BD554C4151}" destId="{DA871955-6856-473E-8E64-5F628EA5BEC3}" srcOrd="1" destOrd="0" presId="urn:microsoft.com/office/officeart/2005/8/layout/hierarchy4#1"/>
    <dgm:cxn modelId="{437FF2B1-06B6-4C27-BA6D-128BDD0159B2}" type="presParOf" srcId="{8930998F-5740-45B3-B1AB-52BD554C4151}" destId="{EA722F80-FD74-4053-953F-C170BC15AA88}" srcOrd="2" destOrd="0" presId="urn:microsoft.com/office/officeart/2005/8/layout/hierarchy4#1"/>
    <dgm:cxn modelId="{02914655-DD3D-4F5B-AA1F-ED59A391087F}" type="presParOf" srcId="{2B55148F-5CC7-4602-8CB0-8442CC6C994F}" destId="{8CFCC751-1B00-43A3-8F49-374E7D14DB59}" srcOrd="1" destOrd="0" presId="urn:microsoft.com/office/officeart/2005/8/layout/hierarchy4#1"/>
    <dgm:cxn modelId="{5985952B-F22B-49D8-B2EF-604617F8F5CD}" type="presParOf" srcId="{2B55148F-5CC7-4602-8CB0-8442CC6C994F}" destId="{CF57F139-5E75-4E0C-9201-66C7AA3DD7E5}" srcOrd="2" destOrd="0" presId="urn:microsoft.com/office/officeart/2005/8/layout/hierarchy4#1"/>
    <dgm:cxn modelId="{42AA5298-7633-4C7A-AF08-80ED61F6AA1E}" type="presParOf" srcId="{CF57F139-5E75-4E0C-9201-66C7AA3DD7E5}" destId="{37B2AB84-F8B3-4ADD-B5B7-27F87029615F}" srcOrd="0" destOrd="0" presId="urn:microsoft.com/office/officeart/2005/8/layout/hierarchy4#1"/>
    <dgm:cxn modelId="{F753D47E-AA7A-49CC-869F-D2902D69A143}" type="presParOf" srcId="{CF57F139-5E75-4E0C-9201-66C7AA3DD7E5}" destId="{170FD3ED-7271-4C3F-9100-4E90002F7DC8}" srcOrd="1" destOrd="0" presId="urn:microsoft.com/office/officeart/2005/8/layout/hierarchy4#1"/>
    <dgm:cxn modelId="{9E65086B-8C89-4362-9D80-B510357D3F0D}" type="presParOf" srcId="{CF57F139-5E75-4E0C-9201-66C7AA3DD7E5}" destId="{1AA555B7-C6DA-4D67-A1ED-B1F9C041DA7C}" srcOrd="2" destOrd="0" presId="urn:microsoft.com/office/officeart/2005/8/layout/hierarchy4#1"/>
    <dgm:cxn modelId="{F44A7D2A-E75F-4424-ACCB-F663002BF50D}" type="presParOf" srcId="{734D4184-0064-4813-8DB6-339251112E5D}" destId="{369C9D8E-D5C7-4704-A87A-BB0851E92FB4}" srcOrd="3" destOrd="0" presId="urn:microsoft.com/office/officeart/2005/8/layout/hierarchy4#1"/>
    <dgm:cxn modelId="{1140FB69-83AC-43D4-82FF-FCA30D9657D4}" type="presParOf" srcId="{734D4184-0064-4813-8DB6-339251112E5D}" destId="{5F26FC0D-E70B-4A0C-AFC0-D4D8FF797DF8}" srcOrd="4" destOrd="0" presId="urn:microsoft.com/office/officeart/2005/8/layout/hierarchy4#1"/>
    <dgm:cxn modelId="{DE80C45E-E2DE-4829-AEBB-3D4118CC8940}" type="presParOf" srcId="{5F26FC0D-E70B-4A0C-AFC0-D4D8FF797DF8}" destId="{F850B04F-A0FC-4CF8-A1F2-FE5D3BFFAA05}" srcOrd="0" destOrd="0" presId="urn:microsoft.com/office/officeart/2005/8/layout/hierarchy4#1"/>
    <dgm:cxn modelId="{41E79CB8-1D7E-428F-A460-9724E482D2D9}" type="presParOf" srcId="{5F26FC0D-E70B-4A0C-AFC0-D4D8FF797DF8}" destId="{AFD63EFF-73E6-4762-AEF4-5E822D21776A}" srcOrd="1" destOrd="0" presId="urn:microsoft.com/office/officeart/2005/8/layout/hierarchy4#1"/>
    <dgm:cxn modelId="{6EA3F84D-80AF-4276-A219-2FD76F9E2CE3}" type="presParOf" srcId="{5F26FC0D-E70B-4A0C-AFC0-D4D8FF797DF8}" destId="{189FD625-58A0-44C3-BCCE-86DC666830C3}" srcOrd="2" destOrd="0" presId="urn:microsoft.com/office/officeart/2005/8/layout/hierarchy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7DC250-A69E-4255-8922-D191BF4A6570}" type="doc">
      <dgm:prSet loTypeId="urn:microsoft.com/office/officeart/2005/8/layout/cycle2#1" loCatId="cycle" qsTypeId="urn:microsoft.com/office/officeart/2005/8/quickstyle/simple1#2" qsCatId="simple" csTypeId="urn:microsoft.com/office/officeart/2005/8/colors/colorful2" csCatId="colorful" phldr="1"/>
      <dgm:spPr/>
      <dgm:t>
        <a:bodyPr/>
        <a:lstStyle>
          <a:extLst/>
        </a:lstStyle>
        <a:p>
          <a:endParaRPr lang="en-US"/>
        </a:p>
      </dgm:t>
    </dgm:pt>
    <dgm:pt modelId="{01C68922-4FD7-4330-97E1-86672A4AFAC7}">
      <dgm:prSet phldrT="[Text]"/>
      <dgm:spPr/>
      <dgm:t>
        <a:bodyPr/>
        <a:lstStyle>
          <a:extLst/>
        </a:lstStyle>
        <a:p>
          <a:r>
            <a:rPr lang="en-US" dirty="0" smtClean="0"/>
            <a:t>Operating</a:t>
          </a:r>
          <a:endParaRPr lang="en-US" dirty="0"/>
        </a:p>
      </dgm:t>
    </dgm:pt>
    <dgm:pt modelId="{669648BA-0F7C-4633-89A6-338F74C41035}" type="parTrans" cxnId="{9303E50C-7A8D-4A54-8BD2-354D0AFCE58B}">
      <dgm:prSet/>
      <dgm:spPr/>
      <dgm:t>
        <a:bodyPr/>
        <a:lstStyle>
          <a:extLst/>
        </a:lstStyle>
        <a:p>
          <a:endParaRPr lang="en-US"/>
        </a:p>
      </dgm:t>
    </dgm:pt>
    <dgm:pt modelId="{064D26F2-7B2B-4A2D-9DCB-0E9B41AB3C0B}" type="sibTrans" cxnId="{9303E50C-7A8D-4A54-8BD2-354D0AFCE58B}">
      <dgm:prSet/>
      <dgm:spPr/>
      <dgm:t>
        <a:bodyPr/>
        <a:lstStyle>
          <a:extLst/>
        </a:lstStyle>
        <a:p>
          <a:endParaRPr lang="en-US"/>
        </a:p>
      </dgm:t>
    </dgm:pt>
    <dgm:pt modelId="{8BB978F8-FF77-4369-933C-B5178302639F}">
      <dgm:prSet phldrT="[Text]"/>
      <dgm:spPr/>
      <dgm:t>
        <a:bodyPr/>
        <a:lstStyle>
          <a:extLst/>
        </a:lstStyle>
        <a:p>
          <a:r>
            <a:rPr lang="en-US" dirty="0" smtClean="0"/>
            <a:t>Supporting</a:t>
          </a:r>
          <a:endParaRPr lang="en-US" dirty="0"/>
        </a:p>
      </dgm:t>
    </dgm:pt>
    <dgm:pt modelId="{C8C689F9-FC62-46FC-8D72-DA7DCE5B6F40}" type="parTrans" cxnId="{01A7B4E6-7A1F-4A71-8559-7381127335FE}">
      <dgm:prSet/>
      <dgm:spPr/>
      <dgm:t>
        <a:bodyPr/>
        <a:lstStyle>
          <a:extLst/>
        </a:lstStyle>
        <a:p>
          <a:endParaRPr lang="en-US"/>
        </a:p>
      </dgm:t>
    </dgm:pt>
    <dgm:pt modelId="{7A151357-352D-4D21-9279-5CECBFB526A1}" type="sibTrans" cxnId="{01A7B4E6-7A1F-4A71-8559-7381127335FE}">
      <dgm:prSet/>
      <dgm:spPr/>
      <dgm:t>
        <a:bodyPr/>
        <a:lstStyle>
          <a:extLst/>
        </a:lstStyle>
        <a:p>
          <a:endParaRPr lang="en-US"/>
        </a:p>
      </dgm:t>
    </dgm:pt>
    <dgm:pt modelId="{5656183D-36E2-4EAA-A389-68B6FB97B45A}">
      <dgm:prSet phldrT="[Text]"/>
      <dgm:spPr/>
      <dgm:t>
        <a:bodyPr/>
        <a:lstStyle>
          <a:extLst/>
        </a:lstStyle>
        <a:p>
          <a:r>
            <a:rPr lang="en-US" dirty="0" smtClean="0"/>
            <a:t>Optimizing</a:t>
          </a:r>
          <a:endParaRPr lang="en-US" dirty="0"/>
        </a:p>
      </dgm:t>
    </dgm:pt>
    <dgm:pt modelId="{1F731D37-F1EC-4F18-BBE8-723079233FC9}" type="parTrans" cxnId="{2B13D18D-A691-42D2-A73A-1A6AFF56B94C}">
      <dgm:prSet/>
      <dgm:spPr/>
      <dgm:t>
        <a:bodyPr/>
        <a:lstStyle>
          <a:extLst/>
        </a:lstStyle>
        <a:p>
          <a:endParaRPr lang="en-US"/>
        </a:p>
      </dgm:t>
    </dgm:pt>
    <dgm:pt modelId="{F9BBF772-B705-4332-A08B-17880ED34B5C}" type="sibTrans" cxnId="{2B13D18D-A691-42D2-A73A-1A6AFF56B94C}">
      <dgm:prSet/>
      <dgm:spPr/>
      <dgm:t>
        <a:bodyPr/>
        <a:lstStyle>
          <a:extLst/>
        </a:lstStyle>
        <a:p>
          <a:endParaRPr lang="en-US"/>
        </a:p>
      </dgm:t>
    </dgm:pt>
    <dgm:pt modelId="{EB04E6E5-BC41-4D0E-A984-4E40509B2C1B}">
      <dgm:prSet phldrT="[Text]"/>
      <dgm:spPr/>
      <dgm:t>
        <a:bodyPr/>
        <a:lstStyle>
          <a:extLst/>
        </a:lstStyle>
        <a:p>
          <a:r>
            <a:rPr lang="en-US" dirty="0" smtClean="0"/>
            <a:t>Changing</a:t>
          </a:r>
          <a:endParaRPr lang="en-US" dirty="0"/>
        </a:p>
      </dgm:t>
    </dgm:pt>
    <dgm:pt modelId="{A08D3D5A-0756-4B43-80EB-4FA2810D4292}" type="parTrans" cxnId="{5678BE98-3C8E-401D-BC7B-441CD048F4F3}">
      <dgm:prSet/>
      <dgm:spPr/>
      <dgm:t>
        <a:bodyPr/>
        <a:lstStyle>
          <a:extLst/>
        </a:lstStyle>
        <a:p>
          <a:endParaRPr lang="en-US"/>
        </a:p>
      </dgm:t>
    </dgm:pt>
    <dgm:pt modelId="{C9440107-A0CF-4792-92F6-384F25B3007B}" type="sibTrans" cxnId="{5678BE98-3C8E-401D-BC7B-441CD048F4F3}">
      <dgm:prSet/>
      <dgm:spPr/>
      <dgm:t>
        <a:bodyPr/>
        <a:lstStyle>
          <a:extLst/>
        </a:lstStyle>
        <a:p>
          <a:endParaRPr lang="en-US"/>
        </a:p>
      </dgm:t>
    </dgm:pt>
    <dgm:pt modelId="{1EE4DC79-437D-436F-A25A-1BFB3796076A}" type="pres">
      <dgm:prSet presAssocID="{F77DC250-A69E-4255-8922-D191BF4A6570}" presName="Name0" presStyleCnt="0">
        <dgm:presLayoutVars>
          <dgm:dir/>
          <dgm:resizeHandles val="exact"/>
        </dgm:presLayoutVars>
      </dgm:prSet>
      <dgm:spPr/>
      <dgm:t>
        <a:bodyPr/>
        <a:lstStyle>
          <a:extLst/>
        </a:lstStyle>
        <a:p>
          <a:endParaRPr lang="en-US"/>
        </a:p>
      </dgm:t>
    </dgm:pt>
    <dgm:pt modelId="{38C63A62-D043-4F96-81E4-ED0003CA52AC}" type="pres">
      <dgm:prSet presAssocID="{01C68922-4FD7-4330-97E1-86672A4AFAC7}" presName="node" presStyleLbl="node1" presStyleIdx="0" presStyleCnt="4">
        <dgm:presLayoutVars>
          <dgm:bulletEnabled val="1"/>
        </dgm:presLayoutVars>
      </dgm:prSet>
      <dgm:spPr/>
      <dgm:t>
        <a:bodyPr/>
        <a:lstStyle>
          <a:extLst/>
        </a:lstStyle>
        <a:p>
          <a:endParaRPr lang="en-US"/>
        </a:p>
      </dgm:t>
    </dgm:pt>
    <dgm:pt modelId="{972486A6-7BB1-4879-98C6-5A936CF2901E}" type="pres">
      <dgm:prSet presAssocID="{064D26F2-7B2B-4A2D-9DCB-0E9B41AB3C0B}" presName="sibTrans" presStyleLbl="sibTrans2D1" presStyleIdx="0" presStyleCnt="4"/>
      <dgm:spPr/>
      <dgm:t>
        <a:bodyPr/>
        <a:lstStyle>
          <a:extLst/>
        </a:lstStyle>
        <a:p>
          <a:endParaRPr lang="en-US"/>
        </a:p>
      </dgm:t>
    </dgm:pt>
    <dgm:pt modelId="{3C042B0A-C167-43D6-96BA-B11533FA0124}" type="pres">
      <dgm:prSet presAssocID="{064D26F2-7B2B-4A2D-9DCB-0E9B41AB3C0B}" presName="connectorText" presStyleLbl="sibTrans2D1" presStyleIdx="0" presStyleCnt="4"/>
      <dgm:spPr/>
      <dgm:t>
        <a:bodyPr/>
        <a:lstStyle>
          <a:extLst/>
        </a:lstStyle>
        <a:p>
          <a:endParaRPr lang="en-US"/>
        </a:p>
      </dgm:t>
    </dgm:pt>
    <dgm:pt modelId="{2F76BAF2-ED55-46EB-B966-81FEF3F53DFA}" type="pres">
      <dgm:prSet presAssocID="{8BB978F8-FF77-4369-933C-B5178302639F}" presName="node" presStyleLbl="node1" presStyleIdx="1" presStyleCnt="4">
        <dgm:presLayoutVars>
          <dgm:bulletEnabled val="1"/>
        </dgm:presLayoutVars>
      </dgm:prSet>
      <dgm:spPr/>
      <dgm:t>
        <a:bodyPr/>
        <a:lstStyle>
          <a:extLst/>
        </a:lstStyle>
        <a:p>
          <a:endParaRPr lang="en-US"/>
        </a:p>
      </dgm:t>
    </dgm:pt>
    <dgm:pt modelId="{2068839F-E36F-474D-833C-8A5DBA0ADDF6}" type="pres">
      <dgm:prSet presAssocID="{7A151357-352D-4D21-9279-5CECBFB526A1}" presName="sibTrans" presStyleLbl="sibTrans2D1" presStyleIdx="1" presStyleCnt="4"/>
      <dgm:spPr/>
      <dgm:t>
        <a:bodyPr/>
        <a:lstStyle>
          <a:extLst/>
        </a:lstStyle>
        <a:p>
          <a:endParaRPr lang="en-US"/>
        </a:p>
      </dgm:t>
    </dgm:pt>
    <dgm:pt modelId="{26919EA8-4AE7-4175-BE7B-4060EB744F48}" type="pres">
      <dgm:prSet presAssocID="{7A151357-352D-4D21-9279-5CECBFB526A1}" presName="connectorText" presStyleLbl="sibTrans2D1" presStyleIdx="1" presStyleCnt="4"/>
      <dgm:spPr/>
      <dgm:t>
        <a:bodyPr/>
        <a:lstStyle>
          <a:extLst/>
        </a:lstStyle>
        <a:p>
          <a:endParaRPr lang="en-US"/>
        </a:p>
      </dgm:t>
    </dgm:pt>
    <dgm:pt modelId="{F6067FAF-D237-4171-9EA3-1F6F3AD4F547}" type="pres">
      <dgm:prSet presAssocID="{5656183D-36E2-4EAA-A389-68B6FB97B45A}" presName="node" presStyleLbl="node1" presStyleIdx="2" presStyleCnt="4">
        <dgm:presLayoutVars>
          <dgm:bulletEnabled val="1"/>
        </dgm:presLayoutVars>
      </dgm:prSet>
      <dgm:spPr/>
      <dgm:t>
        <a:bodyPr/>
        <a:lstStyle>
          <a:extLst/>
        </a:lstStyle>
        <a:p>
          <a:endParaRPr lang="en-US"/>
        </a:p>
      </dgm:t>
    </dgm:pt>
    <dgm:pt modelId="{37877D99-A4B3-4C23-BD5C-44997A675BEE}" type="pres">
      <dgm:prSet presAssocID="{F9BBF772-B705-4332-A08B-17880ED34B5C}" presName="sibTrans" presStyleLbl="sibTrans2D1" presStyleIdx="2" presStyleCnt="4"/>
      <dgm:spPr/>
      <dgm:t>
        <a:bodyPr/>
        <a:lstStyle>
          <a:extLst/>
        </a:lstStyle>
        <a:p>
          <a:endParaRPr lang="en-US"/>
        </a:p>
      </dgm:t>
    </dgm:pt>
    <dgm:pt modelId="{E5D3C7E0-41B6-4EA2-B452-98D649EA8623}" type="pres">
      <dgm:prSet presAssocID="{F9BBF772-B705-4332-A08B-17880ED34B5C}" presName="connectorText" presStyleLbl="sibTrans2D1" presStyleIdx="2" presStyleCnt="4"/>
      <dgm:spPr/>
      <dgm:t>
        <a:bodyPr/>
        <a:lstStyle>
          <a:extLst/>
        </a:lstStyle>
        <a:p>
          <a:endParaRPr lang="en-US"/>
        </a:p>
      </dgm:t>
    </dgm:pt>
    <dgm:pt modelId="{D26B4C88-435B-4A40-AFA0-559BEE11108B}" type="pres">
      <dgm:prSet presAssocID="{EB04E6E5-BC41-4D0E-A984-4E40509B2C1B}" presName="node" presStyleLbl="node1" presStyleIdx="3" presStyleCnt="4">
        <dgm:presLayoutVars>
          <dgm:bulletEnabled val="1"/>
        </dgm:presLayoutVars>
      </dgm:prSet>
      <dgm:spPr/>
      <dgm:t>
        <a:bodyPr/>
        <a:lstStyle>
          <a:extLst/>
        </a:lstStyle>
        <a:p>
          <a:endParaRPr lang="en-US"/>
        </a:p>
      </dgm:t>
    </dgm:pt>
    <dgm:pt modelId="{DD8166AC-CC2F-4269-94D4-C357F058AAF7}" type="pres">
      <dgm:prSet presAssocID="{C9440107-A0CF-4792-92F6-384F25B3007B}" presName="sibTrans" presStyleLbl="sibTrans2D1" presStyleIdx="3" presStyleCnt="4"/>
      <dgm:spPr/>
      <dgm:t>
        <a:bodyPr/>
        <a:lstStyle>
          <a:extLst/>
        </a:lstStyle>
        <a:p>
          <a:endParaRPr lang="en-US"/>
        </a:p>
      </dgm:t>
    </dgm:pt>
    <dgm:pt modelId="{01B082E9-114F-481C-A4FD-5DC7E6253C5F}" type="pres">
      <dgm:prSet presAssocID="{C9440107-A0CF-4792-92F6-384F25B3007B}" presName="connectorText" presStyleLbl="sibTrans2D1" presStyleIdx="3" presStyleCnt="4"/>
      <dgm:spPr/>
      <dgm:t>
        <a:bodyPr/>
        <a:lstStyle>
          <a:extLst/>
        </a:lstStyle>
        <a:p>
          <a:endParaRPr lang="en-US"/>
        </a:p>
      </dgm:t>
    </dgm:pt>
  </dgm:ptLst>
  <dgm:cxnLst>
    <dgm:cxn modelId="{5F1196F1-AABD-4E92-BB02-9F31569EBD7B}" type="presOf" srcId="{064D26F2-7B2B-4A2D-9DCB-0E9B41AB3C0B}" destId="{3C042B0A-C167-43D6-96BA-B11533FA0124}" srcOrd="1" destOrd="0" presId="urn:microsoft.com/office/officeart/2005/8/layout/cycle2#1"/>
    <dgm:cxn modelId="{01A7B4E6-7A1F-4A71-8559-7381127335FE}" srcId="{F77DC250-A69E-4255-8922-D191BF4A6570}" destId="{8BB978F8-FF77-4369-933C-B5178302639F}" srcOrd="1" destOrd="0" parTransId="{C8C689F9-FC62-46FC-8D72-DA7DCE5B6F40}" sibTransId="{7A151357-352D-4D21-9279-5CECBFB526A1}"/>
    <dgm:cxn modelId="{EBECE17F-48F6-4F0E-A782-B83E3969A7FB}" type="presOf" srcId="{7A151357-352D-4D21-9279-5CECBFB526A1}" destId="{2068839F-E36F-474D-833C-8A5DBA0ADDF6}" srcOrd="0" destOrd="0" presId="urn:microsoft.com/office/officeart/2005/8/layout/cycle2#1"/>
    <dgm:cxn modelId="{240D554A-E552-4178-AEB8-6266E1360546}" type="presOf" srcId="{F9BBF772-B705-4332-A08B-17880ED34B5C}" destId="{E5D3C7E0-41B6-4EA2-B452-98D649EA8623}" srcOrd="1" destOrd="0" presId="urn:microsoft.com/office/officeart/2005/8/layout/cycle2#1"/>
    <dgm:cxn modelId="{5678BE98-3C8E-401D-BC7B-441CD048F4F3}" srcId="{F77DC250-A69E-4255-8922-D191BF4A6570}" destId="{EB04E6E5-BC41-4D0E-A984-4E40509B2C1B}" srcOrd="3" destOrd="0" parTransId="{A08D3D5A-0756-4B43-80EB-4FA2810D4292}" sibTransId="{C9440107-A0CF-4792-92F6-384F25B3007B}"/>
    <dgm:cxn modelId="{CBF43BBC-8E29-4206-BD72-B008D1D69114}" type="presOf" srcId="{8BB978F8-FF77-4369-933C-B5178302639F}" destId="{2F76BAF2-ED55-46EB-B966-81FEF3F53DFA}" srcOrd="0" destOrd="0" presId="urn:microsoft.com/office/officeart/2005/8/layout/cycle2#1"/>
    <dgm:cxn modelId="{E81BCC85-669F-4591-9F9E-4961C4DEB00F}" type="presOf" srcId="{F9BBF772-B705-4332-A08B-17880ED34B5C}" destId="{37877D99-A4B3-4C23-BD5C-44997A675BEE}" srcOrd="0" destOrd="0" presId="urn:microsoft.com/office/officeart/2005/8/layout/cycle2#1"/>
    <dgm:cxn modelId="{85E6892E-62C9-4CBA-AA2E-EFAD4F5D5D83}" type="presOf" srcId="{064D26F2-7B2B-4A2D-9DCB-0E9B41AB3C0B}" destId="{972486A6-7BB1-4879-98C6-5A936CF2901E}" srcOrd="0" destOrd="0" presId="urn:microsoft.com/office/officeart/2005/8/layout/cycle2#1"/>
    <dgm:cxn modelId="{2B13D18D-A691-42D2-A73A-1A6AFF56B94C}" srcId="{F77DC250-A69E-4255-8922-D191BF4A6570}" destId="{5656183D-36E2-4EAA-A389-68B6FB97B45A}" srcOrd="2" destOrd="0" parTransId="{1F731D37-F1EC-4F18-BBE8-723079233FC9}" sibTransId="{F9BBF772-B705-4332-A08B-17880ED34B5C}"/>
    <dgm:cxn modelId="{43A48550-0F95-4B2B-8579-4B173E7CBE4A}" type="presOf" srcId="{5656183D-36E2-4EAA-A389-68B6FB97B45A}" destId="{F6067FAF-D237-4171-9EA3-1F6F3AD4F547}" srcOrd="0" destOrd="0" presId="urn:microsoft.com/office/officeart/2005/8/layout/cycle2#1"/>
    <dgm:cxn modelId="{6BC3140F-5866-4B90-B075-F26F415ED4C4}" type="presOf" srcId="{EB04E6E5-BC41-4D0E-A984-4E40509B2C1B}" destId="{D26B4C88-435B-4A40-AFA0-559BEE11108B}" srcOrd="0" destOrd="0" presId="urn:microsoft.com/office/officeart/2005/8/layout/cycle2#1"/>
    <dgm:cxn modelId="{AE297DD7-0606-41CF-BFD4-8335241F0404}" type="presOf" srcId="{01C68922-4FD7-4330-97E1-86672A4AFAC7}" destId="{38C63A62-D043-4F96-81E4-ED0003CA52AC}" srcOrd="0" destOrd="0" presId="urn:microsoft.com/office/officeart/2005/8/layout/cycle2#1"/>
    <dgm:cxn modelId="{E44C9675-FE3A-4834-80AC-6E844D8846C9}" type="presOf" srcId="{7A151357-352D-4D21-9279-5CECBFB526A1}" destId="{26919EA8-4AE7-4175-BE7B-4060EB744F48}" srcOrd="1" destOrd="0" presId="urn:microsoft.com/office/officeart/2005/8/layout/cycle2#1"/>
    <dgm:cxn modelId="{9303E50C-7A8D-4A54-8BD2-354D0AFCE58B}" srcId="{F77DC250-A69E-4255-8922-D191BF4A6570}" destId="{01C68922-4FD7-4330-97E1-86672A4AFAC7}" srcOrd="0" destOrd="0" parTransId="{669648BA-0F7C-4633-89A6-338F74C41035}" sibTransId="{064D26F2-7B2B-4A2D-9DCB-0E9B41AB3C0B}"/>
    <dgm:cxn modelId="{7B1C5A6C-CE34-4B61-9C4A-167A58CD7085}" type="presOf" srcId="{F77DC250-A69E-4255-8922-D191BF4A6570}" destId="{1EE4DC79-437D-436F-A25A-1BFB3796076A}" srcOrd="0" destOrd="0" presId="urn:microsoft.com/office/officeart/2005/8/layout/cycle2#1"/>
    <dgm:cxn modelId="{88BD2173-42B7-443E-A54A-2F11F0A09606}" type="presOf" srcId="{C9440107-A0CF-4792-92F6-384F25B3007B}" destId="{01B082E9-114F-481C-A4FD-5DC7E6253C5F}" srcOrd="1" destOrd="0" presId="urn:microsoft.com/office/officeart/2005/8/layout/cycle2#1"/>
    <dgm:cxn modelId="{58A25C55-AD76-4046-B75D-17DEA51B520F}" type="presOf" srcId="{C9440107-A0CF-4792-92F6-384F25B3007B}" destId="{DD8166AC-CC2F-4269-94D4-C357F058AAF7}" srcOrd="0" destOrd="0" presId="urn:microsoft.com/office/officeart/2005/8/layout/cycle2#1"/>
    <dgm:cxn modelId="{14D21939-8E00-4032-9884-709AFFB0E6C9}" type="presParOf" srcId="{1EE4DC79-437D-436F-A25A-1BFB3796076A}" destId="{38C63A62-D043-4F96-81E4-ED0003CA52AC}" srcOrd="0" destOrd="0" presId="urn:microsoft.com/office/officeart/2005/8/layout/cycle2#1"/>
    <dgm:cxn modelId="{DDD7DE6C-4E9F-4BEC-B673-EBA4B288BC44}" type="presParOf" srcId="{1EE4DC79-437D-436F-A25A-1BFB3796076A}" destId="{972486A6-7BB1-4879-98C6-5A936CF2901E}" srcOrd="1" destOrd="0" presId="urn:microsoft.com/office/officeart/2005/8/layout/cycle2#1"/>
    <dgm:cxn modelId="{406DB227-11D8-4BE1-BB8B-66F57792F05F}" type="presParOf" srcId="{972486A6-7BB1-4879-98C6-5A936CF2901E}" destId="{3C042B0A-C167-43D6-96BA-B11533FA0124}" srcOrd="0" destOrd="0" presId="urn:microsoft.com/office/officeart/2005/8/layout/cycle2#1"/>
    <dgm:cxn modelId="{9F022134-3A19-41A6-9C2A-CFD5FD8E6A13}" type="presParOf" srcId="{1EE4DC79-437D-436F-A25A-1BFB3796076A}" destId="{2F76BAF2-ED55-46EB-B966-81FEF3F53DFA}" srcOrd="2" destOrd="0" presId="urn:microsoft.com/office/officeart/2005/8/layout/cycle2#1"/>
    <dgm:cxn modelId="{621178D3-6B6B-4F46-9764-9B597DBABBEC}" type="presParOf" srcId="{1EE4DC79-437D-436F-A25A-1BFB3796076A}" destId="{2068839F-E36F-474D-833C-8A5DBA0ADDF6}" srcOrd="3" destOrd="0" presId="urn:microsoft.com/office/officeart/2005/8/layout/cycle2#1"/>
    <dgm:cxn modelId="{1654D37A-92D4-464A-9FF9-2C24DFEA1E86}" type="presParOf" srcId="{2068839F-E36F-474D-833C-8A5DBA0ADDF6}" destId="{26919EA8-4AE7-4175-BE7B-4060EB744F48}" srcOrd="0" destOrd="0" presId="urn:microsoft.com/office/officeart/2005/8/layout/cycle2#1"/>
    <dgm:cxn modelId="{416CD3CF-49FF-4BCF-A4F9-799D3164C60A}" type="presParOf" srcId="{1EE4DC79-437D-436F-A25A-1BFB3796076A}" destId="{F6067FAF-D237-4171-9EA3-1F6F3AD4F547}" srcOrd="4" destOrd="0" presId="urn:microsoft.com/office/officeart/2005/8/layout/cycle2#1"/>
    <dgm:cxn modelId="{E567FBB6-0D0E-4FA0-8A31-F773CE68D760}" type="presParOf" srcId="{1EE4DC79-437D-436F-A25A-1BFB3796076A}" destId="{37877D99-A4B3-4C23-BD5C-44997A675BEE}" srcOrd="5" destOrd="0" presId="urn:microsoft.com/office/officeart/2005/8/layout/cycle2#1"/>
    <dgm:cxn modelId="{69AAAC9E-3E03-4C4B-94AC-E1CC49F62F58}" type="presParOf" srcId="{37877D99-A4B3-4C23-BD5C-44997A675BEE}" destId="{E5D3C7E0-41B6-4EA2-B452-98D649EA8623}" srcOrd="0" destOrd="0" presId="urn:microsoft.com/office/officeart/2005/8/layout/cycle2#1"/>
    <dgm:cxn modelId="{527986AE-1359-42EE-91AB-410AB09EBF01}" type="presParOf" srcId="{1EE4DC79-437D-436F-A25A-1BFB3796076A}" destId="{D26B4C88-435B-4A40-AFA0-559BEE11108B}" srcOrd="6" destOrd="0" presId="urn:microsoft.com/office/officeart/2005/8/layout/cycle2#1"/>
    <dgm:cxn modelId="{59321317-2337-44DD-948C-773FA5E206C0}" type="presParOf" srcId="{1EE4DC79-437D-436F-A25A-1BFB3796076A}" destId="{DD8166AC-CC2F-4269-94D4-C357F058AAF7}" srcOrd="7" destOrd="0" presId="urn:microsoft.com/office/officeart/2005/8/layout/cycle2#1"/>
    <dgm:cxn modelId="{C23B2E57-63C0-48F8-904A-A08AF1F9EA72}" type="presParOf" srcId="{DD8166AC-CC2F-4269-94D4-C357F058AAF7}" destId="{01B082E9-114F-481C-A4FD-5DC7E6253C5F}" srcOrd="0" destOrd="0" presId="urn:microsoft.com/office/officeart/2005/8/layout/cycle2#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10A456-33D1-42B0-9694-ABB8AD774681}">
      <dsp:nvSpPr>
        <dsp:cNvPr id="0" name=""/>
        <dsp:cNvSpPr/>
      </dsp:nvSpPr>
      <dsp:spPr>
        <a:xfrm>
          <a:off x="1936" y="1428"/>
          <a:ext cx="3961702" cy="580768"/>
        </a:xfrm>
        <a:prstGeom prst="roundRect">
          <a:avLst>
            <a:gd name="adj" fmla="val 8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err="1" smtClean="0"/>
            <a:t>Contoso</a:t>
          </a:r>
          <a:endParaRPr lang="en-US" sz="2800" kern="1200" dirty="0"/>
        </a:p>
      </dsp:txBody>
      <dsp:txXfrm>
        <a:off x="1936" y="1428"/>
        <a:ext cx="3961702" cy="580768"/>
      </dsp:txXfrm>
    </dsp:sp>
    <dsp:sp modelId="{B3E8FFD8-387B-4979-ABD2-26814DAA88F7}">
      <dsp:nvSpPr>
        <dsp:cNvPr id="0" name=""/>
        <dsp:cNvSpPr/>
      </dsp:nvSpPr>
      <dsp:spPr>
        <a:xfrm>
          <a:off x="3595" y="674581"/>
          <a:ext cx="1307671" cy="922952"/>
        </a:xfrm>
        <a:prstGeom prst="roundRect">
          <a:avLst>
            <a:gd name="adj" fmla="val 8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Product Development</a:t>
          </a:r>
          <a:endParaRPr lang="en-US" sz="1400" kern="1200" dirty="0"/>
        </a:p>
      </dsp:txBody>
      <dsp:txXfrm>
        <a:off x="3595" y="674581"/>
        <a:ext cx="1307671" cy="922952"/>
      </dsp:txXfrm>
    </dsp:sp>
    <dsp:sp modelId="{3B0B0C57-7888-4A24-B9C0-2DFEEC0C915F}">
      <dsp:nvSpPr>
        <dsp:cNvPr id="0" name=""/>
        <dsp:cNvSpPr/>
      </dsp:nvSpPr>
      <dsp:spPr>
        <a:xfrm>
          <a:off x="12631" y="1689920"/>
          <a:ext cx="423971"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 tIns="28448" rIns="28448" bIns="28448" numCol="1" spcCol="1270" anchor="ctr" anchorCtr="0">
          <a:noAutofit/>
        </a:bodyPr>
        <a:lstStyle/>
        <a:p>
          <a:pPr lvl="0" algn="ctr" defTabSz="177800">
            <a:lnSpc>
              <a:spcPct val="90000"/>
            </a:lnSpc>
            <a:spcBef>
              <a:spcPct val="0"/>
            </a:spcBef>
            <a:spcAft>
              <a:spcPct val="35000"/>
            </a:spcAft>
          </a:pPr>
          <a:r>
            <a:rPr lang="en-US" sz="400" kern="1200" dirty="0" smtClean="0"/>
            <a:t>Design</a:t>
          </a:r>
          <a:endParaRPr lang="en-US" sz="400" kern="1200" dirty="0"/>
        </a:p>
      </dsp:txBody>
      <dsp:txXfrm>
        <a:off x="12631" y="1689920"/>
        <a:ext cx="423971" cy="922952"/>
      </dsp:txXfrm>
    </dsp:sp>
    <dsp:sp modelId="{EDBF6890-D643-4960-BA72-D1080A39AC09}">
      <dsp:nvSpPr>
        <dsp:cNvPr id="0" name=""/>
        <dsp:cNvSpPr/>
      </dsp:nvSpPr>
      <dsp:spPr>
        <a:xfrm>
          <a:off x="445445" y="1689920"/>
          <a:ext cx="423971"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 tIns="28448" rIns="28448" bIns="28448" numCol="1" spcCol="1270" anchor="ctr" anchorCtr="0">
          <a:noAutofit/>
        </a:bodyPr>
        <a:lstStyle/>
        <a:p>
          <a:pPr lvl="0" algn="ctr" defTabSz="177800">
            <a:lnSpc>
              <a:spcPct val="90000"/>
            </a:lnSpc>
            <a:spcBef>
              <a:spcPct val="0"/>
            </a:spcBef>
            <a:spcAft>
              <a:spcPct val="35000"/>
            </a:spcAft>
          </a:pPr>
          <a:r>
            <a:rPr lang="en-US" sz="400" kern="1200" dirty="0" smtClean="0"/>
            <a:t>Manufacturing</a:t>
          </a:r>
          <a:endParaRPr lang="en-US" sz="400" kern="1200" dirty="0"/>
        </a:p>
      </dsp:txBody>
      <dsp:txXfrm>
        <a:off x="445445" y="1689920"/>
        <a:ext cx="423971" cy="922952"/>
      </dsp:txXfrm>
    </dsp:sp>
    <dsp:sp modelId="{96282E46-2D2B-4AD8-AB22-9B160AB532E2}">
      <dsp:nvSpPr>
        <dsp:cNvPr id="0" name=""/>
        <dsp:cNvSpPr/>
      </dsp:nvSpPr>
      <dsp:spPr>
        <a:xfrm>
          <a:off x="878259" y="1689920"/>
          <a:ext cx="423971"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 tIns="28448" rIns="28448" bIns="28448" numCol="1" spcCol="1270" anchor="ctr" anchorCtr="0">
          <a:noAutofit/>
        </a:bodyPr>
        <a:lstStyle/>
        <a:p>
          <a:pPr lvl="0" algn="ctr" defTabSz="177800">
            <a:lnSpc>
              <a:spcPct val="90000"/>
            </a:lnSpc>
            <a:spcBef>
              <a:spcPct val="0"/>
            </a:spcBef>
            <a:spcAft>
              <a:spcPct val="35000"/>
            </a:spcAft>
          </a:pPr>
          <a:r>
            <a:rPr lang="en-US" sz="400" kern="1200" dirty="0" smtClean="0"/>
            <a:t>Quality Assurance</a:t>
          </a:r>
          <a:endParaRPr lang="en-US" sz="400" kern="1200" dirty="0"/>
        </a:p>
      </dsp:txBody>
      <dsp:txXfrm>
        <a:off x="878259" y="1689920"/>
        <a:ext cx="423971" cy="922952"/>
      </dsp:txXfrm>
    </dsp:sp>
    <dsp:sp modelId="{62D6487C-D38E-46C0-96F0-4E119B656319}">
      <dsp:nvSpPr>
        <dsp:cNvPr id="0" name=""/>
        <dsp:cNvSpPr/>
      </dsp:nvSpPr>
      <dsp:spPr>
        <a:xfrm>
          <a:off x="1328951" y="674581"/>
          <a:ext cx="1307671" cy="922952"/>
        </a:xfrm>
        <a:prstGeom prst="roundRect">
          <a:avLst>
            <a:gd name="adj" fmla="val 8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Human Resources</a:t>
          </a:r>
          <a:endParaRPr lang="en-US" sz="1400" kern="1200" dirty="0"/>
        </a:p>
      </dsp:txBody>
      <dsp:txXfrm>
        <a:off x="1328951" y="674581"/>
        <a:ext cx="1307671" cy="922952"/>
      </dsp:txXfrm>
    </dsp:sp>
    <dsp:sp modelId="{D444B5F5-E283-4B90-879C-96B69F898D2A}">
      <dsp:nvSpPr>
        <dsp:cNvPr id="0" name=""/>
        <dsp:cNvSpPr/>
      </dsp:nvSpPr>
      <dsp:spPr>
        <a:xfrm>
          <a:off x="1329000" y="1689920"/>
          <a:ext cx="649366"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 tIns="28448" rIns="28448" bIns="28448" numCol="1" spcCol="1270" anchor="ctr" anchorCtr="0">
          <a:noAutofit/>
        </a:bodyPr>
        <a:lstStyle/>
        <a:p>
          <a:pPr lvl="0" algn="ctr" defTabSz="177800">
            <a:lnSpc>
              <a:spcPct val="90000"/>
            </a:lnSpc>
            <a:spcBef>
              <a:spcPct val="0"/>
            </a:spcBef>
            <a:spcAft>
              <a:spcPct val="35000"/>
            </a:spcAft>
          </a:pPr>
          <a:r>
            <a:rPr lang="en-US" sz="400" kern="1200" dirty="0" smtClean="0"/>
            <a:t>Headquarters</a:t>
          </a:r>
          <a:endParaRPr lang="en-US" sz="400" kern="1200" dirty="0"/>
        </a:p>
      </dsp:txBody>
      <dsp:txXfrm>
        <a:off x="1329000" y="1689920"/>
        <a:ext cx="649366" cy="922952"/>
      </dsp:txXfrm>
    </dsp:sp>
    <dsp:sp modelId="{37B2AB84-F8B3-4ADD-B5B7-27F87029615F}">
      <dsp:nvSpPr>
        <dsp:cNvPr id="0" name=""/>
        <dsp:cNvSpPr/>
      </dsp:nvSpPr>
      <dsp:spPr>
        <a:xfrm>
          <a:off x="1987208" y="1689920"/>
          <a:ext cx="649366" cy="922952"/>
        </a:xfrm>
        <a:prstGeom prst="roundRect">
          <a:avLst>
            <a:gd name="adj" fmla="val 8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 tIns="28448" rIns="28448" bIns="28448" numCol="1" spcCol="1270" anchor="ctr" anchorCtr="0">
          <a:noAutofit/>
        </a:bodyPr>
        <a:lstStyle/>
        <a:p>
          <a:pPr lvl="0" algn="ctr" defTabSz="177800">
            <a:lnSpc>
              <a:spcPct val="90000"/>
            </a:lnSpc>
            <a:spcBef>
              <a:spcPct val="0"/>
            </a:spcBef>
            <a:spcAft>
              <a:spcPct val="35000"/>
            </a:spcAft>
          </a:pPr>
          <a:r>
            <a:rPr lang="en-US" sz="400" kern="1200" dirty="0" smtClean="0"/>
            <a:t>Subsidiaries</a:t>
          </a:r>
          <a:endParaRPr lang="en-US" sz="400" kern="1200" dirty="0"/>
        </a:p>
      </dsp:txBody>
      <dsp:txXfrm>
        <a:off x="1987208" y="1689920"/>
        <a:ext cx="649366" cy="922952"/>
      </dsp:txXfrm>
    </dsp:sp>
    <dsp:sp modelId="{F850B04F-A0FC-4CF8-A1F2-FE5D3BFFAA05}">
      <dsp:nvSpPr>
        <dsp:cNvPr id="0" name=""/>
        <dsp:cNvSpPr/>
      </dsp:nvSpPr>
      <dsp:spPr>
        <a:xfrm>
          <a:off x="2654308" y="674581"/>
          <a:ext cx="1307671" cy="922952"/>
        </a:xfrm>
        <a:prstGeom prst="roundRect">
          <a:avLst>
            <a:gd name="adj" fmla="val 8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Finance</a:t>
          </a:r>
          <a:endParaRPr lang="en-US" sz="1400" kern="1200" dirty="0"/>
        </a:p>
      </dsp:txBody>
      <dsp:txXfrm>
        <a:off x="2654308" y="674581"/>
        <a:ext cx="1307671" cy="92295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C63A62-D043-4F96-81E4-ED0003CA52AC}">
      <dsp:nvSpPr>
        <dsp:cNvPr id="0" name=""/>
        <dsp:cNvSpPr/>
      </dsp:nvSpPr>
      <dsp:spPr>
        <a:xfrm>
          <a:off x="1572480" y="832"/>
          <a:ext cx="817438" cy="81743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Operating</a:t>
          </a:r>
          <a:endParaRPr lang="en-US" sz="900" kern="1200" dirty="0"/>
        </a:p>
      </dsp:txBody>
      <dsp:txXfrm>
        <a:off x="1572480" y="832"/>
        <a:ext cx="817438" cy="817438"/>
      </dsp:txXfrm>
    </dsp:sp>
    <dsp:sp modelId="{972486A6-7BB1-4879-98C6-5A936CF2901E}">
      <dsp:nvSpPr>
        <dsp:cNvPr id="0" name=""/>
        <dsp:cNvSpPr/>
      </dsp:nvSpPr>
      <dsp:spPr>
        <a:xfrm rot="2700000">
          <a:off x="2302129" y="701061"/>
          <a:ext cx="217047" cy="27588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p>
      </dsp:txBody>
      <dsp:txXfrm rot="2700000">
        <a:off x="2302129" y="701061"/>
        <a:ext cx="217047" cy="275885"/>
      </dsp:txXfrm>
    </dsp:sp>
    <dsp:sp modelId="{2F76BAF2-ED55-46EB-B966-81FEF3F53DFA}">
      <dsp:nvSpPr>
        <dsp:cNvPr id="0" name=""/>
        <dsp:cNvSpPr/>
      </dsp:nvSpPr>
      <dsp:spPr>
        <a:xfrm>
          <a:off x="2440073" y="868424"/>
          <a:ext cx="817438" cy="817438"/>
        </a:xfrm>
        <a:prstGeom prst="ellipse">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Supporting</a:t>
          </a:r>
          <a:endParaRPr lang="en-US" sz="900" kern="1200" dirty="0"/>
        </a:p>
      </dsp:txBody>
      <dsp:txXfrm>
        <a:off x="2440073" y="868424"/>
        <a:ext cx="817438" cy="817438"/>
      </dsp:txXfrm>
    </dsp:sp>
    <dsp:sp modelId="{2068839F-E36F-474D-833C-8A5DBA0ADDF6}">
      <dsp:nvSpPr>
        <dsp:cNvPr id="0" name=""/>
        <dsp:cNvSpPr/>
      </dsp:nvSpPr>
      <dsp:spPr>
        <a:xfrm rot="8100000">
          <a:off x="2310816" y="1568653"/>
          <a:ext cx="217047" cy="275885"/>
        </a:xfrm>
        <a:prstGeom prst="rightArrow">
          <a:avLst>
            <a:gd name="adj1" fmla="val 60000"/>
            <a:gd name="adj2" fmla="val 50000"/>
          </a:avLst>
        </a:prstGeom>
        <a:solidFill>
          <a:schemeClr val="accent2">
            <a:hueOff val="1560506"/>
            <a:satOff val="-1946"/>
            <a:lumOff val="45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p>
      </dsp:txBody>
      <dsp:txXfrm rot="8100000">
        <a:off x="2310816" y="1568653"/>
        <a:ext cx="217047" cy="275885"/>
      </dsp:txXfrm>
    </dsp:sp>
    <dsp:sp modelId="{F6067FAF-D237-4171-9EA3-1F6F3AD4F547}">
      <dsp:nvSpPr>
        <dsp:cNvPr id="0" name=""/>
        <dsp:cNvSpPr/>
      </dsp:nvSpPr>
      <dsp:spPr>
        <a:xfrm>
          <a:off x="1572480" y="1736017"/>
          <a:ext cx="817438" cy="817438"/>
        </a:xfrm>
        <a:prstGeom prst="ellipse">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Optimizing</a:t>
          </a:r>
          <a:endParaRPr lang="en-US" sz="900" kern="1200" dirty="0"/>
        </a:p>
      </dsp:txBody>
      <dsp:txXfrm>
        <a:off x="1572480" y="1736017"/>
        <a:ext cx="817438" cy="817438"/>
      </dsp:txXfrm>
    </dsp:sp>
    <dsp:sp modelId="{37877D99-A4B3-4C23-BD5C-44997A675BEE}">
      <dsp:nvSpPr>
        <dsp:cNvPr id="0" name=""/>
        <dsp:cNvSpPr/>
      </dsp:nvSpPr>
      <dsp:spPr>
        <a:xfrm rot="13500000">
          <a:off x="1443223" y="1577341"/>
          <a:ext cx="217047" cy="275885"/>
        </a:xfrm>
        <a:prstGeom prst="rightArrow">
          <a:avLst>
            <a:gd name="adj1" fmla="val 60000"/>
            <a:gd name="adj2" fmla="val 50000"/>
          </a:avLst>
        </a:prstGeom>
        <a:solidFill>
          <a:schemeClr val="accent2">
            <a:hueOff val="3121013"/>
            <a:satOff val="-3893"/>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p>
      </dsp:txBody>
      <dsp:txXfrm rot="13500000">
        <a:off x="1443223" y="1577341"/>
        <a:ext cx="217047" cy="275885"/>
      </dsp:txXfrm>
    </dsp:sp>
    <dsp:sp modelId="{D26B4C88-435B-4A40-AFA0-559BEE11108B}">
      <dsp:nvSpPr>
        <dsp:cNvPr id="0" name=""/>
        <dsp:cNvSpPr/>
      </dsp:nvSpPr>
      <dsp:spPr>
        <a:xfrm>
          <a:off x="704888" y="868424"/>
          <a:ext cx="817438" cy="817438"/>
        </a:xfrm>
        <a:prstGeom prst="ellipse">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Changing</a:t>
          </a:r>
          <a:endParaRPr lang="en-US" sz="900" kern="1200" dirty="0"/>
        </a:p>
      </dsp:txBody>
      <dsp:txXfrm>
        <a:off x="704888" y="868424"/>
        <a:ext cx="817438" cy="817438"/>
      </dsp:txXfrm>
    </dsp:sp>
    <dsp:sp modelId="{DD8166AC-CC2F-4269-94D4-C357F058AAF7}">
      <dsp:nvSpPr>
        <dsp:cNvPr id="0" name=""/>
        <dsp:cNvSpPr/>
      </dsp:nvSpPr>
      <dsp:spPr>
        <a:xfrm rot="18900000">
          <a:off x="1434536" y="709748"/>
          <a:ext cx="217047" cy="275885"/>
        </a:xfrm>
        <a:prstGeom prst="righ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p>
      </dsp:txBody>
      <dsp:txXfrm rot="18900000">
        <a:off x="1434536" y="709748"/>
        <a:ext cx="217047" cy="2758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1" minVer="12.0">
  <dgm:title val=""/>
  <dgm:desc val=""/>
  <dgm:catLst>
    <dgm:cat type="hierarchy" pri="4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h" for="des" ptType="node" op="equ"/>
      <dgm:constr type="primFontSz" for="des" forName="txOne" val="100"/>
      <dgm:constr type="primFontSz" for="des" forName="txTwo" refType="primFontSz" refFor="des" refForName="txOne" op="lte"/>
      <dgm:constr type="primFontSz" for="des" forName="txThree" refType="primFontSz" refFor="des" refForName="txOne" op="lte"/>
      <dgm:constr type="primFontSz" for="des" forName="txThree" refType="primFontSz" refFor="des" refForName="txTwo" op="lte"/>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forEach name="Name4" axis="ch" ptType="node">
      <dgm:layoutNode name="vertOne">
        <dgm:alg type="lin">
          <dgm:param type="linDir" val="fromT"/>
        </dgm:alg>
        <dgm:shape xmlns:r="http://schemas.openxmlformats.org/officeDocument/2006/relationships" r:blip="">
          <dgm:adjLst/>
        </dgm:shape>
        <dgm:presOf/>
        <dgm:constrLst>
          <dgm:constr type="w" for="ch" forName="horzOne" refType="w"/>
          <dgm:constr type="w" for="ch" forName="txOne" refType="w" refFor="ch" refForName="horzOne" op="equ"/>
          <dgm:constr type="h" for="ch" forName="txOne" refType="w" refFor="ch" refForName="txOne" fact="0.56"/>
          <dgm:constr type="userH" for="des" ptType="node" refType="h" refFor="ch" refForName="txOne" op="equ"/>
        </dgm:constrLst>
        <dgm:layoutNode name="txOne" styleLbl="node0">
          <dgm:varLst>
            <dgm:chPref val="3"/>
          </dgm:varLst>
          <dgm:alg type="tx"/>
          <dgm:shape xmlns:r="http://schemas.openxmlformats.org/officeDocument/2006/relationships" type="roundRect" r:blip="">
            <dgm:adjLst>
              <dgm:adj idx="1" val="0.08"/>
            </dgm:adjLst>
          </dgm:shape>
          <dgm:constrLst/>
          <dgm:ruleLst>
            <dgm:rule type="primFontSz" val="36" fact="NaN" max="NaN"/>
            <dgm:rule type="primFontSz" val="2" fact="NaN" max="NaN"/>
          </dgm:ruleLst>
        </dgm:layoutNode>
        <dgm:layoutNode name="parTransOne">
          <dgm:alg type="sp"/>
          <dgm:shape xmlns:r="http://schemas.openxmlformats.org/officeDocument/2006/relationships" r:blip="">
            <dgm:adjLst/>
          </dgm:shape>
          <dgm:presOf/>
          <dgm:constrLst/>
        </dgm:layoutNode>
        <dgm:layoutNode name="horzOne">
          <dgm:choose name="Name5">
            <dgm:if name="Name6" func="var" arg="dir" op="equ" val="norm">
              <dgm:alg type="lin">
                <dgm:param type="linDir" val="fromL"/>
                <dgm:param type="nodeVertAlign" val="t"/>
              </dgm:alg>
            </dgm:if>
            <dgm:else name="Name7">
              <dgm:alg type="lin">
                <dgm:param type="linDir" val="fromR"/>
                <dgm:param type="nodeVertAlign" val="t"/>
              </dgm:alg>
            </dgm:else>
          </dgm:choose>
          <dgm:shape xmlns:r="http://schemas.openxmlformats.org/officeDocument/2006/relationships" r:blip="">
            <dgm:adjLst/>
          </dgm:shape>
          <dgm:presOf/>
          <dgm:constrLst>
            <dgm:constr type="w" for="ch" forName="vertTwo" refType="w"/>
          </dgm:constrLst>
          <dgm:forEach name="Name8" axis="ch" ptType="node">
            <dgm:layoutNode name="vertTwo">
              <dgm:alg type="lin">
                <dgm:param type="linDir" val="fromT"/>
              </dgm:alg>
              <dgm:shape xmlns:r="http://schemas.openxmlformats.org/officeDocument/2006/relationships" r:blip="">
                <dgm:adjLst/>
              </dgm:shape>
              <dgm:presOf/>
              <dgm:constrLst>
                <dgm:constr type="w" for="ch" forName="horzTwo" refType="w"/>
                <dgm:constr type="w" for="ch" forName="txTwo" refType="w" refFor="ch" refForName="horzTwo" op="equ"/>
              </dgm:constrLst>
              <dgm:layoutNode name="txTwo">
                <dgm:varLst>
                  <dgm:chPref val="3"/>
                </dgm:varLst>
                <dgm:alg type="tx"/>
                <dgm:shape xmlns:r="http://schemas.openxmlformats.org/officeDocument/2006/relationships" type="roundRect" r:blip="">
                  <dgm:adjLst>
                    <dgm:adj idx="1" val="0.08"/>
                  </dgm:adjLst>
                </dgm:shape>
                <dgm:constrLst>
                  <dgm:constr type="userH"/>
                  <dgm:constr type="h" refType="userH"/>
                </dgm:constrLst>
                <dgm:ruleLst>
                  <dgm:rule type="primFontSz" val="36" fact="NaN" max="NaN"/>
                  <dgm:rule type="primFontSz" val="2" fact="NaN" max="NaN"/>
                </dgm:ruleLst>
              </dgm:layoutNode>
              <dgm:layoutNode name="parTransTwo">
                <dgm:alg type="sp"/>
                <dgm:shape xmlns:r="http://schemas.openxmlformats.org/officeDocument/2006/relationships" r:blip="">
                  <dgm:adjLst/>
                </dgm:shape>
                <dgm:presOf/>
                <dgm:constrLst/>
              </dgm:layoutNode>
              <dgm:layoutNode name="horzTwo">
                <dgm:choose name="Name9">
                  <dgm:if name="Name10" func="var" arg="dir" op="equ" val="norm">
                    <dgm:alg type="lin">
                      <dgm:param type="linDir" val="fromL"/>
                      <dgm:param type="nodeVertAlign" val="t"/>
                    </dgm:alg>
                  </dgm:if>
                  <dgm:else name="Name11">
                    <dgm:alg type="lin">
                      <dgm:param type="linDir" val="fromR"/>
                      <dgm:param type="nodeVertAlign" val="t"/>
                    </dgm:alg>
                  </dgm:else>
                </dgm:choose>
                <dgm:shape xmlns:r="http://schemas.openxmlformats.org/officeDocument/2006/relationships" r:blip="">
                  <dgm:adjLst/>
                </dgm:shape>
                <dgm:presOf/>
                <dgm:constrLst>
                  <dgm:constr type="w" for="ch" forName="vertThree" refType="w"/>
                </dgm:constrLst>
                <dgm:forEach name="Name12" axis="ch" ptType="node">
                  <dgm:layoutNode name="vertThree">
                    <dgm:alg type="lin">
                      <dgm:param type="linDir" val="fromT"/>
                    </dgm:alg>
                    <dgm:shape xmlns:r="http://schemas.openxmlformats.org/officeDocument/2006/relationships" r:blip="">
                      <dgm:adjLst/>
                    </dgm:shape>
                    <dgm:presOf/>
                    <dgm:constrLst>
                      <dgm:constr type="w" for="ch" forName="horzThree" refType="w"/>
                      <dgm:constr type="w" for="ch" forName="txThree" refType="w" refFor="ch" refForName="horzThree" op="equ"/>
                    </dgm:constrLst>
                    <dgm:layoutNode name="txThree">
                      <dgm:varLst>
                        <dgm:chPref val="3"/>
                      </dgm:varLst>
                      <dgm:alg type="tx"/>
                      <dgm:shape xmlns:r="http://schemas.openxmlformats.org/officeDocument/2006/relationships" type="roundRect" r:blip="">
                        <dgm:adjLst>
                          <dgm:adj idx="1" val="0.08"/>
                        </dgm:adjLst>
                      </dgm:shape>
                      <dgm:constrLst>
                        <dgm:constr type="userH"/>
                        <dgm:constr type="h" refType="userH"/>
                      </dgm:constrLst>
                      <dgm:ruleLst>
                        <dgm:rule type="primFontSz" val="36" fact="NaN" max="NaN"/>
                        <dgm:rule type="primFontSz" val="2" fact="NaN" max="NaN"/>
                      </dgm:ruleLst>
                    </dgm:layoutNode>
                    <dgm:layoutNode name="parTransThree">
                      <dgm:alg type="sp"/>
                      <dgm:shape xmlns:r="http://schemas.openxmlformats.org/officeDocument/2006/relationships" r:blip="">
                        <dgm:adjLst/>
                      </dgm:shape>
                      <dgm:presOf/>
                      <dgm:constrLst/>
                    </dgm:layoutNode>
                    <dgm:layoutNode name="horzThree">
                      <dgm:choose name="Name13">
                        <dgm:if name="Name14" func="var" arg="dir" op="equ" val="norm">
                          <dgm:alg type="lin">
                            <dgm:param type="linDir" val="fromL"/>
                            <dgm:param type="nodeVertAlign" val="t"/>
                          </dgm:alg>
                        </dgm:if>
                        <dgm:else name="Name15">
                          <dgm:alg type="lin">
                            <dgm:param type="linDir" val="fromR"/>
                            <dgm:param type="nodeVertAlign" val="t"/>
                          </dgm:alg>
                        </dgm:else>
                      </dgm:choose>
                      <dgm:shape xmlns:r="http://schemas.openxmlformats.org/officeDocument/2006/relationships" r:blip="">
                        <dgm:adjLst/>
                      </dgm:shape>
                      <dgm:presOf/>
                      <dgm:constrLst>
                        <dgm:constr type="w" for="ch" forName="vertFour" refType="w"/>
                      </dgm:constr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horzFour" refType="w" op="equ"/>
                            <dgm:constr type="w" for="ch" forName="txFour" refType="w" refFor="ch" refForName="horzFour" op="equ"/>
                          </dgm:constrLst>
                          <dgm:layoutNode name="txFour">
                            <dgm:alg type="tx"/>
                            <dgm:shape xmlns:r="http://schemas.openxmlformats.org/officeDocument/2006/relationships" type="roundRect" r:blip="">
                              <dgm:adjLst>
                                <dgm:adj idx="1" val="0.08"/>
                              </dgm:adjLst>
                            </dgm:shape>
                            <dgm:constrLst>
                              <dgm:constr type="userH"/>
                              <dgm:constr type="h" refType="userH"/>
                            </dgm:constrLst>
                            <dgm:ruleLst>
                              <dgm:rule type="primFontSz" val="36" fact="NaN" max="NaN"/>
                              <dgm:rule type="primFontSz" val="2" fact="NaN" max="NaN"/>
                            </dgm:ruleLst>
                          </dgm:layoutNode>
                          <dgm:layoutNode name="parTransFour">
                            <dgm:alg type="sp"/>
                            <dgm:shape xmlns:r="http://schemas.openxmlformats.org/officeDocument/2006/relationships" r:blip="">
                              <dgm:adjLst/>
                            </dgm:shape>
                            <dgm:presOf/>
                            <dgm:constrLst/>
                          </dgm:layoutNode>
                          <dgm:layoutNode name="horzFour">
                            <dgm:choose name="Name16">
                              <dgm:if name="Name17" func="var" arg="dir" op="equ" val="norm">
                                <dgm:alg type="lin">
                                  <dgm:param type="linDir" val="fromL"/>
                                  <dgm:param type="nodeVertAlign" val="t"/>
                                </dgm:alg>
                              </dgm:if>
                              <dgm:else name="Name18">
                                <dgm:alg type="lin">
                                  <dgm:param type="linDir" val="fromR"/>
                                  <dgm:param type="nodeVertAlign" val="t"/>
                                </dgm:alg>
                              </dgm:else>
                            </dgm:choose>
                            <dgm:shape xmlns:r="http://schemas.openxmlformats.org/officeDocument/2006/relationships" r:blip="">
                              <dgm:adjLst/>
                            </dgm:shape>
                            <dgm:presOf/>
                            <dgm:constrLst>
                              <dgm:constr type="w" for="ch" forName="vertFour" refType="w"/>
                            </dgm:constrLst>
                            <dgm:forEach name="Name19" ref="repeat"/>
                          </dgm:layoutNode>
                        </dgm:layoutNode>
                        <dgm:choose name="Name20">
                          <dgm:if name="Name21" axis="self" ptType="node" func="revPos" op="gte" val="2">
                            <dgm:forEach name="Name22" axis="followSib" ptType="sibTrans" cnt="1">
                              <dgm:layoutNode name="sibSpaceFour">
                                <dgm:alg type="sp"/>
                                <dgm:shape xmlns:r="http://schemas.openxmlformats.org/officeDocument/2006/relationships" r:blip="">
                                  <dgm:adjLst/>
                                </dgm:shape>
                                <dgm:presOf/>
                                <dgm:constrLst>
                                  <dgm:constr type="w" val="15"/>
                                </dgm:constrLst>
                              </dgm:layoutNode>
                            </dgm:forEach>
                          </dgm:if>
                          <dgm:else name="Name23"/>
                        </dgm:choose>
                      </dgm:forEach>
                    </dgm:layoutNode>
                  </dgm:layoutNode>
                  <dgm:choose name="Name24">
                    <dgm:if name="Name25" axis="self" ptType="node" func="revPos" op="gte" val="2">
                      <dgm:forEach name="Name26" axis="followSib" ptType="sibTrans" cnt="1">
                        <dgm:layoutNode name="sibSpaceThree">
                          <dgm:alg type="sp"/>
                          <dgm:shape xmlns:r="http://schemas.openxmlformats.org/officeDocument/2006/relationships" r:blip="">
                            <dgm:adjLst/>
                          </dgm:shape>
                          <dgm:presOf/>
                          <dgm:constrLst>
                            <dgm:constr type="w" val="15"/>
                          </dgm:constrLst>
                        </dgm:layoutNode>
                      </dgm:forEach>
                    </dgm:if>
                    <dgm:else name="Name27"/>
                  </dgm:choose>
                </dgm:forEach>
              </dgm:layoutNode>
            </dgm:layoutNode>
            <dgm:choose name="Name28">
              <dgm:if name="Name29" axis="self" ptType="node" func="revPos" op="gte" val="2">
                <dgm:forEach name="Name30" axis="followSib" ptType="sibTrans" cnt="1">
                  <dgm:layoutNode name="sibSpaceTwo">
                    <dgm:alg type="sp"/>
                    <dgm:shape xmlns:r="http://schemas.openxmlformats.org/officeDocument/2006/relationships" r:blip="">
                      <dgm:adjLst/>
                    </dgm:shape>
                    <dgm:presOf/>
                    <dgm:constrLst>
                      <dgm:constr type="w" val="15"/>
                    </dgm:constrLst>
                  </dgm:layoutNode>
                </dgm:forEach>
              </dgm:if>
              <dgm:else name="Name31"/>
            </dgm:choose>
          </dgm:forEach>
        </dgm:layoutNode>
      </dgm:layoutNode>
      <dgm:choose name="Name32">
        <dgm:if name="Name33" axis="self" ptType="node" func="revPos" op="gte" val="2">
          <dgm:forEach name="Name34" axis="followSib" ptType="sibTrans" cnt="1">
            <dgm:layoutNode name="sibSpaceOne">
              <dgm:alg type="sp"/>
              <dgm:shape xmlns:r="http://schemas.openxmlformats.org/officeDocument/2006/relationships" r:blip="">
                <dgm:adjLst/>
              </dgm:shape>
              <dgm:presOf/>
              <dgm:constrLst>
                <dgm:constr type="w" val="15"/>
              </dgm:constrLst>
            </dgm:layoutNode>
          </dgm:forEach>
        </dgm:if>
        <dgm:else name="Name3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1" minVer="12.0">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choose name="Name3">
          <dgm:if name="Name4" axis="ch" ptType="node" func="cnt" op="gt" val="2">
            <dgm:alg type="cycle">
              <dgm:param type="stAng" val="0"/>
              <dgm:param type="spanAng" val="360"/>
            </dgm:alg>
          </dgm:if>
          <dgm:else name="Name5">
            <dgm:alg type="cycle">
              <dgm:param type="stAng" val="-90"/>
              <dgm:param type="spanAng" val="360"/>
            </dgm:alg>
          </dgm:else>
        </dgm:choose>
      </dgm:if>
      <dgm:else name="Name6">
        <dgm:choose name="Name7">
          <dgm:if name="Name8" axis="ch" ptType="node" func="cnt" op="gt" val="2">
            <dgm:alg type="cycle">
              <dgm:param type="stAng" val="0"/>
              <dgm:param type="spanAng" val="-360"/>
            </dgm:alg>
          </dgm:if>
          <dgm:else name="Name9">
            <dgm:alg type="cycle">
              <dgm:param type="stAng" val="90"/>
              <dgm:param type="spanAng" val="-360"/>
            </dgm:alg>
          </dgm:else>
        </dgm:choose>
      </dgm:else>
    </dgm:choose>
    <dgm:shape xmlns:r="http://schemas.openxmlformats.org/officeDocument/2006/relationships" r:blip="">
      <dgm:adjLst/>
    </dgm:shape>
    <dgm:constrLst>
      <dgm:constr type="diam" val="150"/>
      <dgm:constr type="w" for="ch" ptType="node" refType="w"/>
      <dgm:constr type="w" for="ch" ptType="sibTrans" refType="w" refFor="ch" refPtType="node" op="equ" fact="0.25"/>
      <dgm:constr type="sibSp" refType="w" refFor="ch" refPtType="node" fact="0.5"/>
      <dgm:constr type="primFontSz" for="ch" ptType="node" op="equ" val="100"/>
      <dgm:constr type="primFontSz" for="des" forName="connectorText" op="equ" val="78"/>
      <dgm:constr type="primFontSz" for="des" forName="connectorText" refType="primFontSz" refFor="ch" refPtType="node" op="lte" fact="0.78"/>
    </dgm:constrLst>
    <dgm:ruleLst>
      <dgm:rule type="diam" val="INF" fact="NaN" max="NaN"/>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2" fact="NaN" max="NaN"/>
        </dgm:ruleLst>
      </dgm:layoutNode>
      <dgm:choose name="Name10">
        <dgm:if name="Name11" axis="par ch" ptType="doc node" func="cnt" op="gt" val="1">
          <dgm:forEach name="sibTransForEach" axis="followSib" ptType="sibTrans" hideLastTrans="0" cnt="1">
            <dgm:layoutNode name="sibTrans">
              <dgm:choose name="Name12">
                <dgm:if name="Name13" axis="par ch" ptType="doc node" func="cnt" op="lt" val="3">
                  <dgm:alg type="conn">
                    <dgm:param type="begPts" val="radial"/>
                    <dgm:param type="endPts" val="radial"/>
                  </dgm:alg>
                </dgm:if>
                <dgm:else name="Name14">
                  <dgm:alg type="conn">
                    <dgm:param type="begPts" val="auto"/>
                    <dgm:param type="endPts" val="auto"/>
                  </dgm:alg>
                </dgm:else>
              </dgm:choose>
              <dgm:shape xmlns:r="http://schemas.openxmlformats.org/officeDocument/2006/relationships" type="conn" r:blip="">
                <dgm:adjLst/>
              </dgm:shape>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constrLst>
                  <dgm:constr type="lMarg"/>
                  <dgm:constr type="rMarg"/>
                  <dgm:constr type="tMarg"/>
                  <dgm:constr type="bMarg"/>
                </dgm:constrLst>
                <dgm:ruleLst>
                  <dgm:rule type="primFontSz" val="2" fact="NaN" max="NaN"/>
                </dgm:ruleLst>
              </dgm:layoutNode>
            </dgm:layoutNode>
          </dgm:forEach>
        </dgm:if>
        <dgm:else name="Name1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Simple 1"/>
  <dgm:desc val="Simple 1"/>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Simple 1"/>
  <dgm:desc val="Simple 1"/>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a:lstStyle>
            <a:extLst/>
          </a:lstStyle>
          <a:p>
            <a:fld id="{31555DB1-8736-42A3-B48D-2B08FB93332A}" type="datetimeFigureOut">
              <a:rPr lang="en-US" smtClean="0"/>
              <a:pPr/>
              <a:t>9/23/2013</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a:lstStyle>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extLst/>
          </a:lstStyle>
          <a:p>
            <a:fld id="{5400D380-E0D7-4EB1-B91E-BFCC7DA7F29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extLst/>
          </a:lstStyle>
          <a:p>
            <a:fld id="{0BDB199F-A56C-4049-BA04-1447030960FF}" type="datetimeFigureOut">
              <a:rPr lang="en-US" smtClean="0"/>
              <a:pPr/>
              <a:t>9/23/2013</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extLst/>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extLst/>
          </a:lstStyle>
          <a:p>
            <a:fld id="{B3A019F3-8596-4028-9847-CBD3A185B0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graphic should tell a simple story</a:t>
            </a:r>
          </a:p>
          <a:p>
            <a:pPr marL="171450" indent="-171450">
              <a:buFont typeface="Arial" pitchFamily="34" charset="0"/>
              <a:buChar char="•"/>
            </a:pPr>
            <a:r>
              <a:rPr lang="en-US" dirty="0" smtClean="0"/>
              <a:t>A</a:t>
            </a:r>
            <a:r>
              <a:rPr lang="en-US" baseline="0" dirty="0" smtClean="0"/>
              <a:t> quick glance should indicate what the graphic says.</a:t>
            </a:r>
          </a:p>
          <a:p>
            <a:pPr marL="0" indent="0">
              <a:buFont typeface="Arial" pitchFamily="34" charset="0"/>
              <a:buNone/>
            </a:pPr>
            <a:r>
              <a:rPr lang="en-US" baseline="0" dirty="0" smtClean="0"/>
              <a:t>A graphic should reinforce the written text, not replace it</a:t>
            </a:r>
          </a:p>
          <a:p>
            <a:pPr marL="171450" indent="-171450">
              <a:buFont typeface="Arial" pitchFamily="34" charset="0"/>
              <a:buChar char="•"/>
            </a:pPr>
            <a:r>
              <a:rPr lang="en-US" baseline="0" dirty="0" smtClean="0"/>
              <a:t>Explain your information in writing first. The written text should refer readers to the graphics.</a:t>
            </a:r>
          </a:p>
          <a:p>
            <a:pPr marL="0" indent="0">
              <a:buFont typeface="Arial" pitchFamily="34" charset="0"/>
              <a:buNone/>
            </a:pPr>
            <a:r>
              <a:rPr lang="en-US" baseline="0" dirty="0" smtClean="0"/>
              <a:t>A graphic should be ethical</a:t>
            </a:r>
          </a:p>
          <a:p>
            <a:pPr marL="171450" indent="-171450">
              <a:buFont typeface="Arial" pitchFamily="34" charset="0"/>
              <a:buChar char="•"/>
            </a:pPr>
            <a:r>
              <a:rPr lang="en-US" baseline="0" dirty="0" smtClean="0"/>
              <a:t>Don’t use graphs, charts, tables, illustrations, and photographs to hide information, distort facts, or exaggerate trends.</a:t>
            </a:r>
          </a:p>
          <a:p>
            <a:pPr marL="171450" indent="-171450">
              <a:buFont typeface="Arial" pitchFamily="34" charset="0"/>
              <a:buChar char="•"/>
            </a:pPr>
            <a:r>
              <a:rPr lang="en-US" baseline="0" dirty="0" smtClean="0"/>
              <a:t>Don’t distort or doctor photographs.</a:t>
            </a:r>
          </a:p>
          <a:p>
            <a:pPr marL="171450" indent="-171450">
              <a:buFont typeface="Arial" pitchFamily="34" charset="0"/>
              <a:buChar char="•"/>
            </a:pPr>
            <a:r>
              <a:rPr lang="en-US" baseline="0" dirty="0" smtClean="0"/>
              <a:t>Unethical graphics erode credibility.</a:t>
            </a:r>
          </a:p>
          <a:p>
            <a:pPr marL="0" indent="0">
              <a:buFont typeface="Arial" pitchFamily="34" charset="0"/>
              <a:buNone/>
            </a:pPr>
            <a:r>
              <a:rPr lang="en-US" baseline="0" dirty="0" smtClean="0"/>
              <a:t>A graphic should be labeled and placed properly</a:t>
            </a:r>
          </a:p>
          <a:p>
            <a:pPr marL="171450" indent="-171450">
              <a:buFont typeface="Arial" pitchFamily="34" charset="0"/>
              <a:buChar char="•"/>
            </a:pPr>
            <a:r>
              <a:rPr lang="en-US" baseline="0" dirty="0" smtClean="0"/>
              <a:t>Each graphic should be labeled with an informative title.</a:t>
            </a:r>
          </a:p>
          <a:p>
            <a:pPr marL="171450" indent="-171450">
              <a:buFont typeface="Arial" pitchFamily="34" charset="0"/>
              <a:buChar char="•"/>
            </a:pPr>
            <a:r>
              <a:rPr lang="en-US" baseline="0" dirty="0" smtClean="0"/>
              <a:t>Also label</a:t>
            </a:r>
          </a:p>
          <a:p>
            <a:pPr marL="628650" lvl="1" indent="-171450">
              <a:buFont typeface="Arial" pitchFamily="34" charset="0"/>
              <a:buChar char="•"/>
            </a:pPr>
            <a:r>
              <a:rPr lang="en-US" baseline="0" dirty="0" smtClean="0"/>
              <a:t>The x- and y-axes using standard units of measurement</a:t>
            </a:r>
          </a:p>
          <a:p>
            <a:pPr marL="628650" lvl="1" indent="-171450">
              <a:buFont typeface="Arial" pitchFamily="34" charset="0"/>
              <a:buChar char="•"/>
            </a:pPr>
            <a:r>
              <a:rPr lang="en-US" baseline="0" dirty="0" smtClean="0"/>
              <a:t>Columns and rows so readers can locate data points</a:t>
            </a:r>
          </a:p>
          <a:p>
            <a:pPr marL="628650" lvl="1" indent="-171450">
              <a:buFont typeface="Arial" pitchFamily="34" charset="0"/>
              <a:buChar char="•"/>
            </a:pPr>
            <a:r>
              <a:rPr lang="en-US" baseline="0" dirty="0" smtClean="0"/>
              <a:t>Important features of drawings or illustrations</a:t>
            </a:r>
          </a:p>
          <a:p>
            <a:pPr marL="628650" lvl="1" indent="-171450">
              <a:buFont typeface="Arial" pitchFamily="34" charset="0"/>
              <a:buChar char="•"/>
            </a:pPr>
            <a:r>
              <a:rPr lang="en-US" baseline="0" dirty="0" smtClean="0"/>
              <a:t>The source of data should be identified underneath the graphic</a:t>
            </a:r>
            <a:endParaRPr lang="en-US" baseline="0" dirty="0"/>
          </a:p>
          <a:p>
            <a:pPr marL="0" lvl="0" indent="0">
              <a:buFont typeface="Arial" pitchFamily="34" charset="0"/>
              <a:buNone/>
            </a:pPr>
            <a:r>
              <a:rPr lang="en-US" baseline="0" dirty="0" smtClean="0"/>
              <a:t>Don’t make readers hunt for graphics.</a:t>
            </a:r>
          </a:p>
        </p:txBody>
      </p:sp>
      <p:sp>
        <p:nvSpPr>
          <p:cNvPr id="4" name="Slide Number Placeholder 3"/>
          <p:cNvSpPr>
            <a:spLocks noGrp="1"/>
          </p:cNvSpPr>
          <p:nvPr>
            <p:ph type="sldNum" sz="quarter" idx="10"/>
          </p:nvPr>
        </p:nvSpPr>
        <p:spPr/>
        <p:txBody>
          <a:bodyPr/>
          <a:lstStyle/>
          <a:p>
            <a:fld id="{A26D2C84-60D0-4F6E-A2F3-F83081A98116}" type="slidenum">
              <a:rPr lang="en-US" smtClean="0"/>
              <a:pPr/>
              <a:t>2</a:t>
            </a:fld>
            <a:endParaRPr lang="en-US"/>
          </a:p>
        </p:txBody>
      </p:sp>
    </p:spTree>
    <p:extLst>
      <p:ext uri="{BB962C8B-B14F-4D97-AF65-F5344CB8AC3E}">
        <p14:creationId xmlns="" xmlns:p14="http://schemas.microsoft.com/office/powerpoint/2010/main" xmlns:mv="urn:schemas-microsoft-com:mac:vml" xmlns:mc="http://schemas.openxmlformats.org/markup-compatibility/2006" val="1126108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Keep human icons simple – stick to simple pictographs without distinctive clothing or facial features.</a:t>
            </a:r>
          </a:p>
          <a:p>
            <a:pPr marL="171450" indent="-171450">
              <a:buFont typeface="Arial" pitchFamily="34" charset="0"/>
              <a:buChar char="•"/>
            </a:pPr>
            <a:r>
              <a:rPr lang="en-US" dirty="0" smtClean="0"/>
              <a:t>Use hand signals carefully – any hand signal is offensive to some culture. Avoid them.</a:t>
            </a:r>
          </a:p>
          <a:p>
            <a:pPr marL="171450" indent="-171450">
              <a:buFont typeface="Arial" pitchFamily="34" charset="0"/>
              <a:buChar char="•"/>
            </a:pPr>
            <a:r>
              <a:rPr lang="en-US" dirty="0" smtClean="0"/>
              <a:t>Avoid culture-specific</a:t>
            </a:r>
            <a:r>
              <a:rPr lang="en-US" baseline="0" dirty="0" smtClean="0"/>
              <a:t> icons – things like mailboxes, phone booths, and eating utensils may be very different in other cultures.</a:t>
            </a:r>
          </a:p>
          <a:p>
            <a:pPr marL="171450" indent="-171450">
              <a:buFont typeface="Arial" pitchFamily="34" charset="0"/>
              <a:buChar char="•"/>
            </a:pPr>
            <a:r>
              <a:rPr lang="en-US" baseline="0" dirty="0" smtClean="0"/>
              <a:t>Avoid religious symbols – crosses, crescents, stars, wings, candles, yin and yang, and other religious symbols can be interpreted differently in other cultures.</a:t>
            </a:r>
          </a:p>
          <a:p>
            <a:pPr marL="171450" indent="-171450">
              <a:buFont typeface="Arial" pitchFamily="34" charset="0"/>
              <a:buChar char="•"/>
            </a:pPr>
            <a:r>
              <a:rPr lang="en-US" baseline="0" dirty="0" smtClean="0"/>
              <a:t>Avoid animal symbols and mascots – animals can mean very different things in other cultures.</a:t>
            </a: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11</a:t>
            </a:fld>
            <a:endParaRPr lang="en-US"/>
          </a:p>
        </p:txBody>
      </p:sp>
    </p:spTree>
    <p:extLst>
      <p:ext uri="{BB962C8B-B14F-4D97-AF65-F5344CB8AC3E}">
        <p14:creationId xmlns="" xmlns:p14="http://schemas.microsoft.com/office/powerpoint/2010/main" xmlns:mv="urn:schemas-microsoft-com:mac:vml" xmlns:mc="http://schemas.openxmlformats.org/markup-compatibility/2006" val="1126108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a:t>
            </a:r>
            <a:r>
              <a:rPr lang="en-US" baseline="0" dirty="0" smtClean="0"/>
              <a:t> of a video as a moving photograph in your document.</a:t>
            </a:r>
          </a:p>
          <a:p>
            <a:r>
              <a:rPr lang="en-US" baseline="0" dirty="0" smtClean="0"/>
              <a:t>Use video editing software to edit the final piece into a concise format.</a:t>
            </a:r>
          </a:p>
          <a:p>
            <a:r>
              <a:rPr lang="en-US" baseline="0" dirty="0" smtClean="0"/>
              <a:t>Insert music by downloading it or using a compact disc.</a:t>
            </a: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12</a:t>
            </a:fld>
            <a:endParaRPr lang="en-US"/>
          </a:p>
        </p:txBody>
      </p:sp>
    </p:spTree>
    <p:extLst>
      <p:ext uri="{BB962C8B-B14F-4D97-AF65-F5344CB8AC3E}">
        <p14:creationId xmlns="" xmlns:p14="http://schemas.microsoft.com/office/powerpoint/2010/main" xmlns:mv="urn:schemas-microsoft-com:mac:vml" xmlns:mc="http://schemas.openxmlformats.org/markup-compatibility/2006" val="1126108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dirty="0"/>
          </a:p>
        </p:txBody>
      </p:sp>
      <p:sp>
        <p:nvSpPr>
          <p:cNvPr id="4" name="Rectangle 4"/>
          <p:cNvSpPr>
            <a:spLocks noGrp="1"/>
          </p:cNvSpPr>
          <p:nvPr>
            <p:ph type="sldNum" sz="quarter" idx="10"/>
          </p:nvPr>
        </p:nvSpPr>
        <p:spPr/>
        <p:txBody>
          <a:bodyPr/>
          <a:lstStyle>
            <a:extLst/>
          </a:lstStyle>
          <a:p>
            <a:fld id="{B3A019F3-8596-4028-9847-CBD3A185B07A}" type="slidenum">
              <a:rPr lang="en-US" smtClean="0">
                <a:solidFill>
                  <a:prstClr val="black"/>
                </a:solidFill>
              </a:rPr>
              <a:pPr/>
              <a:t>14</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B3A019F3-8596-4028-9847-CBD3A185B07A}" type="slidenum">
              <a:rPr lang="en-US" smtClean="0">
                <a:solidFill>
                  <a:prstClr val="black"/>
                </a:solidFill>
              </a:rPr>
              <a:pPr/>
              <a:t>15</a:t>
            </a:fld>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B3A019F3-8596-4028-9847-CBD3A185B07A}" type="slidenum">
              <a:rPr lang="en-US" smtClean="0">
                <a:solidFill>
                  <a:prstClr val="black"/>
                </a:solidFill>
              </a:rPr>
              <a:pPr/>
              <a:t>16</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3</a:t>
            </a:fld>
            <a:endParaRPr lang="en-US"/>
          </a:p>
        </p:txBody>
      </p:sp>
    </p:spTree>
    <p:extLst>
      <p:ext uri="{BB962C8B-B14F-4D97-AF65-F5344CB8AC3E}">
        <p14:creationId xmlns="" xmlns:p14="http://schemas.microsoft.com/office/powerpoint/2010/main" xmlns:mv="urn:schemas-microsoft-com:mac:vml" xmlns:mc="http://schemas.openxmlformats.org/markup-compatibility/2006" val="2800174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4</a:t>
            </a:fld>
            <a:endParaRPr lang="en-US"/>
          </a:p>
        </p:txBody>
      </p:sp>
    </p:spTree>
    <p:extLst>
      <p:ext uri="{BB962C8B-B14F-4D97-AF65-F5344CB8AC3E}">
        <p14:creationId xmlns="" xmlns:p14="http://schemas.microsoft.com/office/powerpoint/2010/main" xmlns:mv="urn:schemas-microsoft-com:mac:vml" xmlns:mc="http://schemas.openxmlformats.org/markup-compatibility/2006" val="2800174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Line</a:t>
            </a:r>
            <a:r>
              <a:rPr lang="en-US" baseline="0" dirty="0" smtClean="0"/>
              <a:t> graphs – show measurements over time.</a:t>
            </a:r>
          </a:p>
          <a:p>
            <a:pPr marL="171450" indent="-171450">
              <a:buFont typeface="Arial" pitchFamily="34" charset="0"/>
              <a:buChar char="•"/>
            </a:pPr>
            <a:r>
              <a:rPr lang="en-US" baseline="0" dirty="0" smtClean="0"/>
              <a:t>Show trends – how quantities rise and fall over time.</a:t>
            </a:r>
          </a:p>
          <a:p>
            <a:pPr marL="171450" indent="-171450">
              <a:buFont typeface="Arial" pitchFamily="34" charset="0"/>
              <a:buChar char="•"/>
            </a:pPr>
            <a:r>
              <a:rPr lang="en-US" baseline="0" dirty="0" smtClean="0"/>
              <a:t>Show relationships between variables – charts the interaction of two variables.</a:t>
            </a:r>
          </a:p>
          <a:p>
            <a:r>
              <a:rPr lang="en-US" baseline="0" dirty="0" smtClean="0"/>
              <a:t>Bar charts – used to show quantities.</a:t>
            </a:r>
          </a:p>
          <a:p>
            <a:pPr marL="171450" indent="-171450">
              <a:buFont typeface="Arial" pitchFamily="34" charset="0"/>
              <a:buChar char="•"/>
            </a:pPr>
            <a:r>
              <a:rPr lang="en-US" baseline="0" dirty="0" smtClean="0"/>
              <a:t>Allows readers to make visual comparisons among measurements. Length of bars varies to represent quantity.</a:t>
            </a:r>
          </a:p>
          <a:p>
            <a:r>
              <a:rPr lang="en-US" baseline="0" dirty="0" smtClean="0"/>
              <a:t>Tables – display data or facts in a small amount of space.</a:t>
            </a:r>
          </a:p>
          <a:p>
            <a:pPr marL="171450" indent="-171450">
              <a:buFont typeface="Arial" pitchFamily="34" charset="0"/>
              <a:buChar char="•"/>
            </a:pPr>
            <a:r>
              <a:rPr lang="en-US" baseline="0" dirty="0" smtClean="0"/>
              <a:t>Information is placed in horizontal rows and vertical columns. Label your table</a:t>
            </a:r>
          </a:p>
          <a:p>
            <a:pPr marL="171450" indent="-171450">
              <a:buFont typeface="Arial" pitchFamily="34" charset="0"/>
              <a:buChar char="•"/>
            </a:pPr>
            <a:r>
              <a:rPr lang="en-US" baseline="0" dirty="0" smtClean="0"/>
              <a:t>Don’t place more information than necessary in your table. Place larger tables in an appendix.</a:t>
            </a:r>
          </a:p>
          <a:p>
            <a:r>
              <a:rPr lang="en-US" baseline="0" dirty="0" smtClean="0"/>
              <a:t>Pie charts – used for showing how a whole divides into parts</a:t>
            </a:r>
          </a:p>
          <a:p>
            <a:pPr marL="171450" indent="-171450">
              <a:buFont typeface="Arial" pitchFamily="34" charset="0"/>
              <a:buChar char="•"/>
            </a:pPr>
            <a:r>
              <a:rPr lang="en-US" baseline="0" dirty="0" smtClean="0"/>
              <a:t>Use sparingly. They take up a lot of space and show a small amount of data.</a:t>
            </a:r>
          </a:p>
          <a:p>
            <a:r>
              <a:rPr lang="en-US" baseline="0" dirty="0" smtClean="0"/>
              <a:t>Flowcharts – guide readers through a series of decisions, actions, or steps</a:t>
            </a:r>
          </a:p>
          <a:p>
            <a:pPr marL="171450" indent="-171450">
              <a:buFont typeface="Arial" pitchFamily="34" charset="0"/>
              <a:buChar char="•"/>
            </a:pPr>
            <a:r>
              <a:rPr lang="en-US" baseline="0" dirty="0" smtClean="0"/>
              <a:t>Illustrate a process. Arrows are used to connect parts of the flowchart, showing the direction of the process.</a:t>
            </a:r>
          </a:p>
          <a:p>
            <a:r>
              <a:rPr lang="en-US" baseline="0" dirty="0" smtClean="0"/>
              <a:t>Gantt charts – popular in proposals and progress reports</a:t>
            </a:r>
          </a:p>
          <a:p>
            <a:pPr marL="171450" indent="-171450">
              <a:buFont typeface="Arial" pitchFamily="34" charset="0"/>
              <a:buChar char="•"/>
            </a:pPr>
            <a:r>
              <a:rPr lang="en-US" baseline="0" dirty="0" smtClean="0"/>
              <a:t>Good for schedules. They show interrelations.</a:t>
            </a:r>
          </a:p>
          <a:p>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5</a:t>
            </a:fld>
            <a:endParaRPr lang="en-US"/>
          </a:p>
        </p:txBody>
      </p:sp>
    </p:spTree>
    <p:extLst>
      <p:ext uri="{BB962C8B-B14F-4D97-AF65-F5344CB8AC3E}">
        <p14:creationId xmlns="" xmlns:p14="http://schemas.microsoft.com/office/powerpoint/2010/main" xmlns:mv="urn:schemas-microsoft-com:mac:vml" xmlns:mc="http://schemas.openxmlformats.org/markup-compatibility/2006" val="1126108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6</a:t>
            </a:fld>
            <a:endParaRPr lang="en-US"/>
          </a:p>
        </p:txBody>
      </p:sp>
    </p:spTree>
    <p:extLst>
      <p:ext uri="{BB962C8B-B14F-4D97-AF65-F5344CB8AC3E}">
        <p14:creationId xmlns="" xmlns:p14="http://schemas.microsoft.com/office/powerpoint/2010/main" xmlns:mv="urn:schemas-microsoft-com:mac:vml" xmlns:mc="http://schemas.openxmlformats.org/markup-compatibility/2006" val="2800174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7</a:t>
            </a:fld>
            <a:endParaRPr lang="en-US"/>
          </a:p>
        </p:txBody>
      </p:sp>
    </p:spTree>
    <p:extLst>
      <p:ext uri="{BB962C8B-B14F-4D97-AF65-F5344CB8AC3E}">
        <p14:creationId xmlns="" xmlns:p14="http://schemas.microsoft.com/office/powerpoint/2010/main" xmlns:mv="urn:schemas-microsoft-com:mac:vml" xmlns:mc="http://schemas.openxmlformats.org/markup-compatibility/2006" val="2800174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smtClean="0"/>
              <a:t>These kinds of visuals are helpful when readers aren’t familiar with something.</a:t>
            </a:r>
          </a:p>
          <a:p>
            <a:r>
              <a:rPr lang="en-US" sz="1050" dirty="0" smtClean="0"/>
              <a:t>They also show condition.</a:t>
            </a:r>
          </a:p>
          <a:p>
            <a:endParaRPr lang="en-US" sz="1050" dirty="0" smtClean="0"/>
          </a:p>
          <a:p>
            <a:r>
              <a:rPr lang="en-US" sz="1050" dirty="0" smtClean="0"/>
              <a:t>Set up a photo shot that tells the story you want to tell.</a:t>
            </a:r>
          </a:p>
          <a:p>
            <a:r>
              <a:rPr lang="en-US" sz="1050" dirty="0" smtClean="0"/>
              <a:t>Photographing people</a:t>
            </a:r>
          </a:p>
          <a:p>
            <a:pPr marL="171450" indent="-171450">
              <a:buFont typeface="Arial" pitchFamily="34" charset="0"/>
              <a:buChar char="•"/>
            </a:pPr>
            <a:r>
              <a:rPr lang="en-US" sz="1050" dirty="0" smtClean="0"/>
              <a:t>Use a simple but scenic background. Show people doing what</a:t>
            </a:r>
            <a:r>
              <a:rPr lang="en-US" sz="1050" baseline="0" dirty="0" smtClean="0"/>
              <a:t> they actually do.  </a:t>
            </a:r>
          </a:p>
          <a:p>
            <a:pPr marL="171450" indent="-171450">
              <a:buFont typeface="Arial" pitchFamily="34" charset="0"/>
              <a:buChar char="•"/>
            </a:pPr>
            <a:r>
              <a:rPr lang="en-US" sz="1050" baseline="0" dirty="0" smtClean="0"/>
              <a:t>Rule of Thirds – place the focal point of a picture where the top third of the picture begins.</a:t>
            </a:r>
          </a:p>
          <a:p>
            <a:pPr marL="0" indent="0">
              <a:buFont typeface="Arial" pitchFamily="34" charset="0"/>
              <a:buNone/>
            </a:pPr>
            <a:r>
              <a:rPr lang="en-US" sz="1050" baseline="0" dirty="0" smtClean="0"/>
              <a:t>Photographing objects</a:t>
            </a:r>
          </a:p>
          <a:p>
            <a:pPr marL="171450" indent="-171450">
              <a:buFont typeface="Arial" pitchFamily="34" charset="0"/>
              <a:buChar char="•"/>
            </a:pPr>
            <a:r>
              <a:rPr lang="en-US" sz="1050" baseline="0" dirty="0" smtClean="0"/>
              <a:t>Capture close up shots while minimizing clutter in the background. Use a white backdrop and plenty of lighting.</a:t>
            </a:r>
          </a:p>
          <a:p>
            <a:pPr marL="171450" indent="-171450">
              <a:buFont typeface="Arial" pitchFamily="34" charset="0"/>
              <a:buChar char="•"/>
            </a:pPr>
            <a:r>
              <a:rPr lang="en-US" sz="1050" baseline="0" dirty="0" smtClean="0"/>
              <a:t>Capture machines or equipment close up and in action.</a:t>
            </a:r>
          </a:p>
          <a:p>
            <a:pPr marL="0" indent="0">
              <a:buFont typeface="Arial" pitchFamily="34" charset="0"/>
              <a:buNone/>
            </a:pPr>
            <a:r>
              <a:rPr lang="en-US" sz="1050" baseline="0" dirty="0" smtClean="0"/>
              <a:t>Photographing places</a:t>
            </a:r>
          </a:p>
          <a:p>
            <a:pPr marL="171450" indent="-171450">
              <a:buFont typeface="Arial" pitchFamily="34" charset="0"/>
              <a:buChar char="•"/>
            </a:pPr>
            <a:r>
              <a:rPr lang="en-US" sz="1050" baseline="0" dirty="0" smtClean="0"/>
              <a:t>Focus on people doing something in the place you are photographing. People add action and scale.</a:t>
            </a:r>
          </a:p>
          <a:p>
            <a:pPr marL="0" indent="0">
              <a:buFont typeface="Arial" pitchFamily="34" charset="0"/>
              <a:buNone/>
            </a:pPr>
            <a:r>
              <a:rPr lang="en-US" sz="1050" baseline="0" dirty="0" smtClean="0"/>
              <a:t>Inserting photographs and other images – high resolution photos are usually .tiff files. Lower-resolution photos are often .gif or .jpg.</a:t>
            </a:r>
          </a:p>
          <a:p>
            <a:pPr marL="0" indent="0">
              <a:buFont typeface="Arial" pitchFamily="34" charset="0"/>
              <a:buNone/>
            </a:pPr>
            <a:r>
              <a:rPr lang="en-US" sz="1050" baseline="0" dirty="0" smtClean="0"/>
              <a:t>Illustrations</a:t>
            </a:r>
          </a:p>
          <a:p>
            <a:pPr marL="171450" indent="-171450">
              <a:buFont typeface="Arial" pitchFamily="34" charset="0"/>
              <a:buChar char="•"/>
            </a:pPr>
            <a:r>
              <a:rPr lang="en-US" sz="1050" baseline="0" dirty="0" smtClean="0"/>
              <a:t>Line drawings and diagrams – </a:t>
            </a:r>
            <a:r>
              <a:rPr lang="en-US" sz="1050" baseline="0" dirty="0" err="1" smtClean="0"/>
              <a:t>semirealistic</a:t>
            </a:r>
            <a:r>
              <a:rPr lang="en-US" sz="1050" baseline="0" dirty="0" smtClean="0"/>
              <a:t> illustration of the subject. Advantages: they provide close-up view of important features or parts, are easily labeled. Disadvantage: not very realistic.</a:t>
            </a:r>
          </a:p>
          <a:p>
            <a:pPr marL="171450" indent="-171450">
              <a:buFont typeface="Arial" pitchFamily="34" charset="0"/>
              <a:buChar char="•"/>
            </a:pPr>
            <a:r>
              <a:rPr lang="en-US" sz="1050" baseline="0" dirty="0" smtClean="0"/>
              <a:t>Maps – offer a view of the subject from above. They show geographic features like streets, buildings, or rivers</a:t>
            </a:r>
          </a:p>
          <a:p>
            <a:pPr marL="171450" indent="-171450">
              <a:buFont typeface="Arial" pitchFamily="34" charset="0"/>
              <a:buChar char="•"/>
            </a:pPr>
            <a:r>
              <a:rPr lang="en-US" sz="1050" baseline="0" dirty="0" smtClean="0"/>
              <a:t>Icons and Clip art – Icons may be warning symbols or signposts to locate information. Clip art should be used sparingly.</a:t>
            </a:r>
          </a:p>
          <a:p>
            <a:pPr marL="0" indent="0">
              <a:buFont typeface="Arial" pitchFamily="34" charset="0"/>
              <a:buNone/>
            </a:pPr>
            <a:r>
              <a:rPr lang="en-US" sz="1050" baseline="0" dirty="0" smtClean="0"/>
              <a:t>Screen shots – picture of whatever is on your computer screen.</a:t>
            </a:r>
          </a:p>
        </p:txBody>
      </p:sp>
      <p:sp>
        <p:nvSpPr>
          <p:cNvPr id="4" name="Slide Number Placeholder 3"/>
          <p:cNvSpPr>
            <a:spLocks noGrp="1"/>
          </p:cNvSpPr>
          <p:nvPr>
            <p:ph type="sldNum" sz="quarter" idx="10"/>
          </p:nvPr>
        </p:nvSpPr>
        <p:spPr/>
        <p:txBody>
          <a:bodyPr/>
          <a:lstStyle/>
          <a:p>
            <a:fld id="{A26D2C84-60D0-4F6E-A2F3-F83081A98116}" type="slidenum">
              <a:rPr lang="en-US" smtClean="0"/>
              <a:pPr/>
              <a:t>8</a:t>
            </a:fld>
            <a:endParaRPr lang="en-US"/>
          </a:p>
        </p:txBody>
      </p:sp>
    </p:spTree>
    <p:extLst>
      <p:ext uri="{BB962C8B-B14F-4D97-AF65-F5344CB8AC3E}">
        <p14:creationId xmlns="" xmlns:p14="http://schemas.microsoft.com/office/powerpoint/2010/main" xmlns:mv="urn:schemas-microsoft-com:mac:vml" xmlns:mc="http://schemas.openxmlformats.org/markup-compatibility/2006" val="1126108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9</a:t>
            </a:fld>
            <a:endParaRPr lang="en-US"/>
          </a:p>
        </p:txBody>
      </p:sp>
    </p:spTree>
    <p:extLst>
      <p:ext uri="{BB962C8B-B14F-4D97-AF65-F5344CB8AC3E}">
        <p14:creationId xmlns="" xmlns:p14="http://schemas.microsoft.com/office/powerpoint/2010/main" xmlns:mv="urn:schemas-microsoft-com:mac:vml" xmlns:mc="http://schemas.openxmlformats.org/markup-compatibility/2006" val="2800174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10</a:t>
            </a:fld>
            <a:endParaRPr lang="en-US"/>
          </a:p>
        </p:txBody>
      </p:sp>
    </p:spTree>
    <p:extLst>
      <p:ext uri="{BB962C8B-B14F-4D97-AF65-F5344CB8AC3E}">
        <p14:creationId xmlns="" xmlns:p14="http://schemas.microsoft.com/office/powerpoint/2010/main" xmlns:mv="urn:schemas-microsoft-com:mac:vml" xmlns:mc="http://schemas.openxmlformats.org/markup-compatibility/2006" val="2800174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pPr algn="r"/>
            <a:fld id="{256D3EEF-DE4E-429D-8EC4-DDC531AFF587}" type="slidenum">
              <a:rPr lang="en-US" sz="1000" smtClean="0"/>
              <a:pPr algn="r"/>
              <a:t>‹#›</a:t>
            </a:fld>
            <a:endParaRPr lang="en-US" sz="1000"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Up: 3 Left, 1 Righ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extLst/>
          </a:lstStyle>
          <a:p>
            <a:r>
              <a:rPr lang="en-US" smtClean="0"/>
              <a:t>Click to edit Master title style</a:t>
            </a:r>
            <a:endParaRPr lang="en-US"/>
          </a:p>
        </p:txBody>
      </p:sp>
      <p:sp>
        <p:nvSpPr>
          <p:cNvPr id="18" name="Rectangle 8"/>
          <p:cNvSpPr>
            <a:spLocks noGrp="1"/>
          </p:cNvSpPr>
          <p:nvPr>
            <p:ph type="body" sz="quarter" idx="13" hasCustomPrompt="1"/>
          </p:nvPr>
        </p:nvSpPr>
        <p:spPr>
          <a:xfrm>
            <a:off x="4416552"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21" name="Rectangle 11"/>
          <p:cNvSpPr>
            <a:spLocks noGrp="1"/>
          </p:cNvSpPr>
          <p:nvPr>
            <p:ph sz="quarter" idx="15"/>
          </p:nvPr>
        </p:nvSpPr>
        <p:spPr>
          <a:xfrm>
            <a:off x="4416552"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p:cNvSpPr>
          <p:nvPr>
            <p:ph type="body" sz="quarter" idx="14"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6"/>
          </p:nvPr>
        </p:nvSpPr>
        <p:spPr>
          <a:xfrm>
            <a:off x="304800" y="609600"/>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8"/>
          <p:cNvSpPr>
            <a:spLocks noGrp="1"/>
          </p:cNvSpPr>
          <p:nvPr>
            <p:ph type="body" sz="quarter" idx="17" hasCustomPrompt="1"/>
          </p:nvPr>
        </p:nvSpPr>
        <p:spPr>
          <a:xfrm>
            <a:off x="301752" y="234086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8"/>
          </p:nvPr>
        </p:nvSpPr>
        <p:spPr>
          <a:xfrm>
            <a:off x="301752" y="256946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Rectangle 8"/>
          <p:cNvSpPr>
            <a:spLocks noGrp="1"/>
          </p:cNvSpPr>
          <p:nvPr>
            <p:ph type="body" sz="quarter" idx="19" hasCustomPrompt="1"/>
          </p:nvPr>
        </p:nvSpPr>
        <p:spPr>
          <a:xfrm>
            <a:off x="304800" y="429158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6" name="Rectangle 11"/>
          <p:cNvSpPr>
            <a:spLocks noGrp="1"/>
          </p:cNvSpPr>
          <p:nvPr>
            <p:ph sz="quarter" idx="20"/>
          </p:nvPr>
        </p:nvSpPr>
        <p:spPr>
          <a:xfrm>
            <a:off x="304800" y="452018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Rectangle 17"/>
          <p:cNvSpPr>
            <a:spLocks noGrp="1"/>
          </p:cNvSpPr>
          <p:nvPr>
            <p:ph type="dt" sz="half" idx="21"/>
          </p:nvPr>
        </p:nvSpPr>
        <p:spPr/>
        <p:txBody>
          <a:bodyPr/>
          <a:lstStyle>
            <a:extLst/>
          </a:lstStyle>
          <a:p>
            <a:pPr algn="r"/>
            <a:fld id="{968C9C2A-D3B8-4543-8A47-F59C20C16D9A}" type="datetime1">
              <a:rPr lang="en-US" smtClean="0">
                <a:solidFill>
                  <a:prstClr val="black">
                    <a:tint val="65000"/>
                  </a:prstClr>
                </a:solidFill>
              </a:rPr>
              <a:pPr algn="r"/>
              <a:t>9/23/2013</a:t>
            </a:fld>
            <a:endParaRPr lang="en-US" dirty="0">
              <a:solidFill>
                <a:prstClr val="black">
                  <a:tint val="65000"/>
                </a:prstClr>
              </a:solidFill>
            </a:endParaRPr>
          </a:p>
        </p:txBody>
      </p:sp>
      <p:sp>
        <p:nvSpPr>
          <p:cNvPr id="19" name="Rectangle 19"/>
          <p:cNvSpPr>
            <a:spLocks noGrp="1"/>
          </p:cNvSpPr>
          <p:nvPr>
            <p:ph type="sldNum" sz="quarter" idx="22"/>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0" name="Rectangle 20"/>
          <p:cNvSpPr>
            <a:spLocks noGrp="1"/>
          </p:cNvSpPr>
          <p:nvPr>
            <p:ph type="ftr" sz="quarter" idx="23"/>
          </p:nvPr>
        </p:nvSpPr>
        <p:spPr/>
        <p:txBody>
          <a:bodyPr/>
          <a:lstStyle>
            <a:extLst/>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Up: 1 Left, 2 Right">
    <p:spTree>
      <p:nvGrpSpPr>
        <p:cNvPr id="1" name=""/>
        <p:cNvGrpSpPr/>
        <p:nvPr/>
      </p:nvGrpSpPr>
      <p:grpSpPr>
        <a:xfrm>
          <a:off x="0" y="0"/>
          <a:ext cx="0" cy="0"/>
          <a:chOff x="0" y="0"/>
          <a:chExt cx="0" cy="0"/>
        </a:xfrm>
      </p:grpSpPr>
      <p:sp>
        <p:nvSpPr>
          <p:cNvPr id="25" name="Rectangle 2"/>
          <p:cNvSpPr>
            <a:spLocks noGrp="1"/>
          </p:cNvSpPr>
          <p:nvPr>
            <p:ph type="title"/>
          </p:nvPr>
        </p:nvSpPr>
        <p:spPr/>
        <p:txBody>
          <a:bodyPr/>
          <a:lstStyle>
            <a:extLst/>
          </a:lstStyle>
          <a:p>
            <a:r>
              <a:rPr lang="en-US" smtClean="0"/>
              <a:t>Click to edit Master title style</a:t>
            </a:r>
            <a:endParaRPr lang="en-US"/>
          </a:p>
        </p:txBody>
      </p:sp>
      <p:sp>
        <p:nvSpPr>
          <p:cNvPr id="13" name="Rectangle 8"/>
          <p:cNvSpPr>
            <a:spLocks noGrp="1"/>
          </p:cNvSpPr>
          <p:nvPr>
            <p:ph type="body" sz="quarter" idx="13" hasCustomPrompt="1"/>
          </p:nvPr>
        </p:nvSpPr>
        <p:spPr>
          <a:xfrm>
            <a:off x="304800"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5"/>
          </p:nvPr>
        </p:nvSpPr>
        <p:spPr>
          <a:xfrm>
            <a:off x="304800"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Rectangle 8"/>
          <p:cNvSpPr>
            <a:spLocks noGrp="1"/>
          </p:cNvSpPr>
          <p:nvPr>
            <p:ph type="body" sz="quarter" idx="16"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7"/>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Rectangle 8"/>
          <p:cNvSpPr>
            <a:spLocks noGrp="1"/>
          </p:cNvSpPr>
          <p:nvPr>
            <p:ph type="body" sz="quarter" idx="18"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9"/>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Rectangle 21"/>
          <p:cNvSpPr>
            <a:spLocks noGrp="1"/>
          </p:cNvSpPr>
          <p:nvPr>
            <p:ph type="dt" sz="half" idx="20"/>
          </p:nvPr>
        </p:nvSpPr>
        <p:spPr/>
        <p:txBody>
          <a:bodyPr/>
          <a:lstStyle>
            <a:extLst/>
          </a:lstStyle>
          <a:p>
            <a:pPr algn="r"/>
            <a:fld id="{27D93220-918A-400D-B3FA-D8B22567DEBB}" type="datetime1">
              <a:rPr lang="en-US" smtClean="0">
                <a:solidFill>
                  <a:prstClr val="black">
                    <a:tint val="65000"/>
                  </a:prstClr>
                </a:solidFill>
              </a:rPr>
              <a:pPr algn="r"/>
              <a:t>9/23/2013</a:t>
            </a:fld>
            <a:endParaRPr lang="en-US">
              <a:solidFill>
                <a:prstClr val="black">
                  <a:tint val="65000"/>
                </a:prstClr>
              </a:solidFill>
            </a:endParaRPr>
          </a:p>
        </p:txBody>
      </p:sp>
      <p:sp>
        <p:nvSpPr>
          <p:cNvPr id="22" name="Rectangle 22"/>
          <p:cNvSpPr>
            <a:spLocks noGrp="1"/>
          </p:cNvSpPr>
          <p:nvPr>
            <p:ph type="sldNum" sz="quarter" idx="21"/>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3" name="Rectangle 23"/>
          <p:cNvSpPr>
            <a:spLocks noGrp="1"/>
          </p:cNvSpPr>
          <p:nvPr>
            <p:ph type="ftr" sz="quarter" idx="22"/>
          </p:nvPr>
        </p:nvSpPr>
        <p:spPr/>
        <p:txBody>
          <a:bodyPr/>
          <a:lstStyle>
            <a:extLst/>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Up">
    <p:spTree>
      <p:nvGrpSpPr>
        <p:cNvPr id="1" name=""/>
        <p:cNvGrpSpPr/>
        <p:nvPr/>
      </p:nvGrpSpPr>
      <p:grpSpPr>
        <a:xfrm>
          <a:off x="0" y="0"/>
          <a:ext cx="0" cy="0"/>
          <a:chOff x="0" y="0"/>
          <a:chExt cx="0" cy="0"/>
        </a:xfrm>
      </p:grpSpPr>
      <p:sp>
        <p:nvSpPr>
          <p:cNvPr id="19" name="Rectangle 2"/>
          <p:cNvSpPr>
            <a:spLocks noGrp="1"/>
          </p:cNvSpPr>
          <p:nvPr>
            <p:ph type="title"/>
          </p:nvPr>
        </p:nvSpPr>
        <p:spPr/>
        <p:txBody>
          <a:bodyPr/>
          <a:lstStyle>
            <a:extLst/>
          </a:lstStyle>
          <a:p>
            <a:r>
              <a:rPr lang="en-US" smtClean="0"/>
              <a:t>Click to edit Master title style</a:t>
            </a:r>
            <a:endParaRPr lang="en-US"/>
          </a:p>
        </p:txBody>
      </p:sp>
      <p:sp>
        <p:nvSpPr>
          <p:cNvPr id="16" name="Rectangle 8"/>
          <p:cNvSpPr>
            <a:spLocks noGrp="1"/>
          </p:cNvSpPr>
          <p:nvPr>
            <p:ph type="body" sz="quarter" idx="13"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5"/>
          </p:nvPr>
        </p:nvSpPr>
        <p:spPr>
          <a:xfrm>
            <a:off x="3048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Rectangle 8"/>
          <p:cNvSpPr>
            <a:spLocks noGrp="1"/>
          </p:cNvSpPr>
          <p:nvPr>
            <p:ph type="body" sz="quarter" idx="16" hasCustomPrompt="1"/>
          </p:nvPr>
        </p:nvSpPr>
        <p:spPr>
          <a:xfrm>
            <a:off x="3017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7"/>
          </p:nvPr>
        </p:nvSpPr>
        <p:spPr>
          <a:xfrm>
            <a:off x="3017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Rectangle 8"/>
          <p:cNvSpPr>
            <a:spLocks noGrp="1"/>
          </p:cNvSpPr>
          <p:nvPr>
            <p:ph type="body" sz="quarter" idx="18"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4" name="Rectangle 11"/>
          <p:cNvSpPr>
            <a:spLocks noGrp="1"/>
          </p:cNvSpPr>
          <p:nvPr>
            <p:ph sz="quarter" idx="19"/>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Rectangle 8"/>
          <p:cNvSpPr>
            <a:spLocks noGrp="1"/>
          </p:cNvSpPr>
          <p:nvPr>
            <p:ph type="body" sz="quarter" idx="20"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6" name="Rectangle 11"/>
          <p:cNvSpPr>
            <a:spLocks noGrp="1"/>
          </p:cNvSpPr>
          <p:nvPr>
            <p:ph sz="quarter" idx="21"/>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Rectangle 23"/>
          <p:cNvSpPr>
            <a:spLocks noGrp="1"/>
          </p:cNvSpPr>
          <p:nvPr>
            <p:ph type="dt" sz="half" idx="22"/>
          </p:nvPr>
        </p:nvSpPr>
        <p:spPr/>
        <p:txBody>
          <a:bodyPr/>
          <a:lstStyle>
            <a:extLst/>
          </a:lstStyle>
          <a:p>
            <a:pPr algn="r"/>
            <a:fld id="{CBEC585F-C108-48D6-9331-6628A0FBB73B}" type="datetime1">
              <a:rPr lang="en-US" smtClean="0">
                <a:solidFill>
                  <a:prstClr val="black">
                    <a:tint val="65000"/>
                  </a:prstClr>
                </a:solidFill>
              </a:rPr>
              <a:pPr algn="r"/>
              <a:t>9/23/2013</a:t>
            </a:fld>
            <a:endParaRPr lang="en-US">
              <a:solidFill>
                <a:prstClr val="black">
                  <a:tint val="65000"/>
                </a:prstClr>
              </a:solidFill>
            </a:endParaRPr>
          </a:p>
        </p:txBody>
      </p:sp>
      <p:sp>
        <p:nvSpPr>
          <p:cNvPr id="27" name="Rectangle 27"/>
          <p:cNvSpPr>
            <a:spLocks noGrp="1"/>
          </p:cNvSpPr>
          <p:nvPr>
            <p:ph type="sldNum" sz="quarter" idx="23"/>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8" name="Rectangle 28"/>
          <p:cNvSpPr>
            <a:spLocks noGrp="1"/>
          </p:cNvSpPr>
          <p:nvPr>
            <p:ph type="ftr" sz="quarter" idx="24"/>
          </p:nvPr>
        </p:nvSpPr>
        <p:spPr/>
        <p:txBody>
          <a:bodyPr/>
          <a:lstStyle>
            <a:extLst/>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E2935-8F71-4B24-A324-07909ED023CE}"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5205C-41C1-4309-A28C-A49869EFAD9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8" name="Footer Placeholder 7"/>
          <p:cNvSpPr>
            <a:spLocks noGrp="1"/>
          </p:cNvSpPr>
          <p:nvPr>
            <p:ph type="ftr" sz="quarter" idx="11"/>
          </p:nvPr>
        </p:nvSpPr>
        <p:spPr/>
        <p:txBody>
          <a:bodyPr/>
          <a:lstStyle/>
          <a:p>
            <a:endParaRPr lang="en-US" sz="1000" dirty="0">
              <a:solidFill>
                <a:sysClr val="windowText" lastClr="000000"/>
              </a:solidFill>
            </a:endParaRPr>
          </a:p>
        </p:txBody>
      </p:sp>
      <p:sp>
        <p:nvSpPr>
          <p:cNvPr id="9" name="Slide Number Placeholder 8"/>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E2935-8F71-4B24-A324-07909ED023CE}"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5205C-41C1-4309-A28C-A49869EFAD9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93458B-5B37-4264-8903-15349569CA9C}" type="datetime1">
              <a:rPr lang="en-US" smtClean="0"/>
              <a:pPr/>
              <a:t>9/23/2013</a:t>
            </a:fld>
            <a:endParaRPr lang="en-US"/>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
        <p:nvSpPr>
          <p:cNvPr id="5" name="Slide Number Placeholder 4"/>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3" name="Footer Placeholder 2"/>
          <p:cNvSpPr>
            <a:spLocks noGrp="1"/>
          </p:cNvSpPr>
          <p:nvPr>
            <p:ph type="ftr" sz="quarter" idx="11"/>
          </p:nvPr>
        </p:nvSpPr>
        <p:spPr/>
        <p:txBody>
          <a:bodyPr/>
          <a:lstStyle/>
          <a:p>
            <a:endParaRPr lang="en-US" sz="1000" dirty="0">
              <a:solidFill>
                <a:sysClr val="windowText" lastClr="000000"/>
              </a:solidFill>
            </a:endParaRPr>
          </a:p>
        </p:txBody>
      </p:sp>
      <p:sp>
        <p:nvSpPr>
          <p:cNvPr id="4" name="Slide Number Placeholder 3"/>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4-Up">
    <p:spTree>
      <p:nvGrpSpPr>
        <p:cNvPr id="1" name=""/>
        <p:cNvGrpSpPr/>
        <p:nvPr/>
      </p:nvGrpSpPr>
      <p:grpSpPr>
        <a:xfrm>
          <a:off x="0" y="0"/>
          <a:ext cx="0" cy="0"/>
          <a:chOff x="0" y="0"/>
          <a:chExt cx="0" cy="0"/>
        </a:xfrm>
      </p:grpSpPr>
      <p:sp>
        <p:nvSpPr>
          <p:cNvPr id="19" name="Rectangle 2"/>
          <p:cNvSpPr>
            <a:spLocks noGrp="1"/>
          </p:cNvSpPr>
          <p:nvPr>
            <p:ph type="title"/>
          </p:nvPr>
        </p:nvSpPr>
        <p:spPr/>
        <p:txBody>
          <a:bodyPr/>
          <a:lstStyle>
            <a:extLst/>
          </a:lstStyle>
          <a:p>
            <a:r>
              <a:rPr lang="en-US" smtClean="0"/>
              <a:t>Click to edit Master title style</a:t>
            </a:r>
            <a:endParaRPr lang="en-US"/>
          </a:p>
        </p:txBody>
      </p:sp>
      <p:sp>
        <p:nvSpPr>
          <p:cNvPr id="16" name="Rectangle 8"/>
          <p:cNvSpPr>
            <a:spLocks noGrp="1"/>
          </p:cNvSpPr>
          <p:nvPr>
            <p:ph type="body" sz="quarter" idx="13"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5"/>
          </p:nvPr>
        </p:nvSpPr>
        <p:spPr>
          <a:xfrm>
            <a:off x="3048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Rectangle 8"/>
          <p:cNvSpPr>
            <a:spLocks noGrp="1"/>
          </p:cNvSpPr>
          <p:nvPr>
            <p:ph type="body" sz="quarter" idx="16" hasCustomPrompt="1"/>
          </p:nvPr>
        </p:nvSpPr>
        <p:spPr>
          <a:xfrm>
            <a:off x="3017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7"/>
          </p:nvPr>
        </p:nvSpPr>
        <p:spPr>
          <a:xfrm>
            <a:off x="3017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Rectangle 8"/>
          <p:cNvSpPr>
            <a:spLocks noGrp="1"/>
          </p:cNvSpPr>
          <p:nvPr>
            <p:ph type="body" sz="quarter" idx="18"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4" name="Rectangle 11"/>
          <p:cNvSpPr>
            <a:spLocks noGrp="1"/>
          </p:cNvSpPr>
          <p:nvPr>
            <p:ph sz="quarter" idx="19"/>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Rectangle 8"/>
          <p:cNvSpPr>
            <a:spLocks noGrp="1"/>
          </p:cNvSpPr>
          <p:nvPr>
            <p:ph type="body" sz="quarter" idx="20"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6" name="Rectangle 11"/>
          <p:cNvSpPr>
            <a:spLocks noGrp="1"/>
          </p:cNvSpPr>
          <p:nvPr>
            <p:ph sz="quarter" idx="21"/>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Rectangle 23"/>
          <p:cNvSpPr>
            <a:spLocks noGrp="1"/>
          </p:cNvSpPr>
          <p:nvPr>
            <p:ph type="dt" sz="half" idx="22"/>
          </p:nvPr>
        </p:nvSpPr>
        <p:spPr/>
        <p:txBody>
          <a:bodyPr/>
          <a:lstStyle>
            <a:extLst/>
          </a:lstStyle>
          <a:p>
            <a:pPr algn="r"/>
            <a:fld id="{CBEC585F-C108-48D6-9331-6628A0FBB73B}" type="datetime1">
              <a:rPr lang="en-US" smtClean="0">
                <a:solidFill>
                  <a:prstClr val="black">
                    <a:tint val="65000"/>
                  </a:prstClr>
                </a:solidFill>
              </a:rPr>
              <a:pPr algn="r"/>
              <a:t>9/23/2013</a:t>
            </a:fld>
            <a:endParaRPr lang="en-US">
              <a:solidFill>
                <a:prstClr val="black">
                  <a:tint val="65000"/>
                </a:prstClr>
              </a:solidFill>
            </a:endParaRPr>
          </a:p>
        </p:txBody>
      </p:sp>
      <p:sp>
        <p:nvSpPr>
          <p:cNvPr id="27" name="Rectangle 27"/>
          <p:cNvSpPr>
            <a:spLocks noGrp="1"/>
          </p:cNvSpPr>
          <p:nvPr>
            <p:ph type="sldNum" sz="quarter" idx="23"/>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8" name="Rectangle 28"/>
          <p:cNvSpPr>
            <a:spLocks noGrp="1"/>
          </p:cNvSpPr>
          <p:nvPr>
            <p:ph type="ftr" sz="quarter" idx="24"/>
          </p:nvPr>
        </p:nvSpPr>
        <p:spPr/>
        <p:txBody>
          <a:bodyPr/>
          <a:lstStyle>
            <a:extLst/>
          </a:lstStyle>
          <a:p>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4-Up: 3 Left, 1 Righ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extLst/>
          </a:lstStyle>
          <a:p>
            <a:r>
              <a:rPr lang="en-US" smtClean="0"/>
              <a:t>Click to edit Master title style</a:t>
            </a:r>
            <a:endParaRPr lang="en-US"/>
          </a:p>
        </p:txBody>
      </p:sp>
      <p:sp>
        <p:nvSpPr>
          <p:cNvPr id="18" name="Rectangle 8"/>
          <p:cNvSpPr>
            <a:spLocks noGrp="1"/>
          </p:cNvSpPr>
          <p:nvPr>
            <p:ph type="body" sz="quarter" idx="13" hasCustomPrompt="1"/>
          </p:nvPr>
        </p:nvSpPr>
        <p:spPr>
          <a:xfrm>
            <a:off x="4416552"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21" name="Rectangle 11"/>
          <p:cNvSpPr>
            <a:spLocks noGrp="1"/>
          </p:cNvSpPr>
          <p:nvPr>
            <p:ph sz="quarter" idx="15"/>
          </p:nvPr>
        </p:nvSpPr>
        <p:spPr>
          <a:xfrm>
            <a:off x="4416552"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p:cNvSpPr>
          <p:nvPr>
            <p:ph type="body" sz="quarter" idx="14"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6"/>
          </p:nvPr>
        </p:nvSpPr>
        <p:spPr>
          <a:xfrm>
            <a:off x="304800" y="609600"/>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8"/>
          <p:cNvSpPr>
            <a:spLocks noGrp="1"/>
          </p:cNvSpPr>
          <p:nvPr>
            <p:ph type="body" sz="quarter" idx="17" hasCustomPrompt="1"/>
          </p:nvPr>
        </p:nvSpPr>
        <p:spPr>
          <a:xfrm>
            <a:off x="301752" y="234086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8"/>
          </p:nvPr>
        </p:nvSpPr>
        <p:spPr>
          <a:xfrm>
            <a:off x="301752" y="256946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Rectangle 8"/>
          <p:cNvSpPr>
            <a:spLocks noGrp="1"/>
          </p:cNvSpPr>
          <p:nvPr>
            <p:ph type="body" sz="quarter" idx="19" hasCustomPrompt="1"/>
          </p:nvPr>
        </p:nvSpPr>
        <p:spPr>
          <a:xfrm>
            <a:off x="304800" y="429158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6" name="Rectangle 11"/>
          <p:cNvSpPr>
            <a:spLocks noGrp="1"/>
          </p:cNvSpPr>
          <p:nvPr>
            <p:ph sz="quarter" idx="20"/>
          </p:nvPr>
        </p:nvSpPr>
        <p:spPr>
          <a:xfrm>
            <a:off x="304800" y="452018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Rectangle 17"/>
          <p:cNvSpPr>
            <a:spLocks noGrp="1"/>
          </p:cNvSpPr>
          <p:nvPr>
            <p:ph type="dt" sz="half" idx="21"/>
          </p:nvPr>
        </p:nvSpPr>
        <p:spPr/>
        <p:txBody>
          <a:bodyPr/>
          <a:lstStyle>
            <a:extLst/>
          </a:lstStyle>
          <a:p>
            <a:pPr algn="r"/>
            <a:fld id="{968C9C2A-D3B8-4543-8A47-F59C20C16D9A}" type="datetime1">
              <a:rPr lang="en-US" smtClean="0">
                <a:solidFill>
                  <a:prstClr val="black">
                    <a:tint val="65000"/>
                  </a:prstClr>
                </a:solidFill>
              </a:rPr>
              <a:pPr algn="r"/>
              <a:t>9/23/2013</a:t>
            </a:fld>
            <a:endParaRPr lang="en-US" dirty="0">
              <a:solidFill>
                <a:prstClr val="black">
                  <a:tint val="65000"/>
                </a:prstClr>
              </a:solidFill>
            </a:endParaRPr>
          </a:p>
        </p:txBody>
      </p:sp>
      <p:sp>
        <p:nvSpPr>
          <p:cNvPr id="19" name="Rectangle 19"/>
          <p:cNvSpPr>
            <a:spLocks noGrp="1"/>
          </p:cNvSpPr>
          <p:nvPr>
            <p:ph type="sldNum" sz="quarter" idx="22"/>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0" name="Rectangle 20"/>
          <p:cNvSpPr>
            <a:spLocks noGrp="1"/>
          </p:cNvSpPr>
          <p:nvPr>
            <p:ph type="ftr" sz="quarter" idx="23"/>
          </p:nvPr>
        </p:nvSpPr>
        <p:spPr/>
        <p:txBody>
          <a:bodyPr/>
          <a:lstStyle>
            <a:extLst/>
          </a:lstStyle>
          <a:p>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pPr algn="r"/>
            <a:fld id="{256D3EEF-DE4E-429D-8EC4-DDC531AFF587}" type="slidenum">
              <a:rPr lang="en-US" sz="1000" smtClean="0">
                <a:solidFill>
                  <a:srgbClr val="93A299">
                    <a:lumMod val="50000"/>
                  </a:srgbClr>
                </a:solidFill>
              </a:rPr>
              <a:pPr algn="r"/>
              <a:t>‹#›</a:t>
            </a:fld>
            <a:endParaRPr lang="en-US" sz="1000" dirty="0">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E2935-8F71-4B24-A324-07909ED023CE}" type="datetimeFigureOut">
              <a:rPr lang="en-US" smtClean="0">
                <a:solidFill>
                  <a:srgbClr val="564B3C"/>
                </a:solidFill>
              </a:rPr>
              <a:pPr/>
              <a:t>9/23/2013</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0F25205C-41C1-4309-A28C-A49869EFAD9B}" type="slidenum">
              <a:rPr lang="en-US" smtClean="0">
                <a:solidFill>
                  <a:srgbClr val="564B3C"/>
                </a:solidFill>
              </a:rPr>
              <a:pPr/>
              <a:t>‹#›</a:t>
            </a:fld>
            <a:endParaRPr lang="en-US">
              <a:solidFill>
                <a:srgbClr val="564B3C"/>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8" name="Footer Placeholder 7"/>
          <p:cNvSpPr>
            <a:spLocks noGrp="1"/>
          </p:cNvSpPr>
          <p:nvPr>
            <p:ph type="ftr" sz="quarter" idx="11"/>
          </p:nvPr>
        </p:nvSpPr>
        <p:spPr/>
        <p:txBody>
          <a:bodyPr/>
          <a:lstStyle/>
          <a:p>
            <a:endParaRPr lang="en-US" sz="1000" dirty="0">
              <a:solidFill>
                <a:sysClr val="windowText" lastClr="000000"/>
              </a:solidFill>
            </a:endParaRPr>
          </a:p>
        </p:txBody>
      </p:sp>
      <p:sp>
        <p:nvSpPr>
          <p:cNvPr id="9" name="Slide Number Placeholder 8"/>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93458B-5B37-4264-8903-15349569CA9C}" type="datetime1">
              <a:rPr lang="en-US" smtClean="0">
                <a:solidFill>
                  <a:srgbClr val="564B3C"/>
                </a:solidFill>
              </a:rPr>
              <a:pPr/>
              <a:t>9/23/2013</a:t>
            </a:fld>
            <a:endParaRPr lang="en-US">
              <a:solidFill>
                <a:srgbClr val="564B3C"/>
              </a:solidFill>
            </a:endParaRPr>
          </a:p>
        </p:txBody>
      </p:sp>
      <p:sp>
        <p:nvSpPr>
          <p:cNvPr id="4" name="Footer Placeholder 3"/>
          <p:cNvSpPr>
            <a:spLocks noGrp="1"/>
          </p:cNvSpPr>
          <p:nvPr>
            <p:ph type="ftr" sz="quarter" idx="11"/>
          </p:nvPr>
        </p:nvSpPr>
        <p:spPr/>
        <p:txBody>
          <a:bodyPr/>
          <a:lstStyle/>
          <a:p>
            <a:r>
              <a:rPr lang="en-US" smtClean="0">
                <a:solidFill>
                  <a:srgbClr val="564B3C"/>
                </a:solidFill>
              </a:rPr>
              <a:t>Copyright 2011 © by Pearson Education, Inc.</a:t>
            </a:r>
            <a:endParaRPr lang="en-US">
              <a:solidFill>
                <a:srgbClr val="564B3C"/>
              </a:solidFill>
            </a:endParaRPr>
          </a:p>
        </p:txBody>
      </p:sp>
      <p:sp>
        <p:nvSpPr>
          <p:cNvPr id="5" name="Slide Number Placeholder 4"/>
          <p:cNvSpPr>
            <a:spLocks noGrp="1"/>
          </p:cNvSpPr>
          <p:nvPr>
            <p:ph type="sldNum" sz="quarter" idx="12"/>
          </p:nvPr>
        </p:nvSpPr>
        <p:spPr/>
        <p:txBody>
          <a:bodyPr/>
          <a:lstStyle/>
          <a:p>
            <a:fld id="{EDE2E38E-ED03-45C8-9A46-39BFF1773B73}" type="slidenum">
              <a:rPr lang="en-US" smtClean="0">
                <a:solidFill>
                  <a:srgbClr val="564B3C"/>
                </a:solidFill>
              </a:rPr>
              <a:pPr/>
              <a:t>‹#›</a:t>
            </a:fld>
            <a:endParaRPr lang="en-US">
              <a:solidFill>
                <a:srgbClr val="564B3C"/>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3" name="Footer Placeholder 2"/>
          <p:cNvSpPr>
            <a:spLocks noGrp="1"/>
          </p:cNvSpPr>
          <p:nvPr>
            <p:ph type="ftr" sz="quarter" idx="11"/>
          </p:nvPr>
        </p:nvSpPr>
        <p:spPr/>
        <p:txBody>
          <a:bodyPr/>
          <a:lstStyle/>
          <a:p>
            <a:endParaRPr lang="en-US" sz="1000" dirty="0">
              <a:solidFill>
                <a:sysClr val="windowText" lastClr="000000"/>
              </a:solidFill>
            </a:endParaRPr>
          </a:p>
        </p:txBody>
      </p:sp>
      <p:sp>
        <p:nvSpPr>
          <p:cNvPr id="4" name="Slide Number Placeholder 3"/>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7" name="Slide Number Placeholder 6"/>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fld id="{256D3EEF-DE4E-429D-8EC4-DDC531AFF587}" type="slidenum">
              <a:rPr lang="en-US" sz="1000" smtClean="0">
                <a:solidFill>
                  <a:srgbClr val="564B3C"/>
                </a:solidFill>
              </a:rPr>
              <a:pPr/>
              <a:t>‹#›</a:t>
            </a:fld>
            <a:endParaRPr lang="en-US" sz="1000" dirty="0">
              <a:solidFill>
                <a:srgbClr val="564B3C"/>
              </a:solidFill>
            </a:endParaRPr>
          </a:p>
        </p:txBody>
      </p:sp>
    </p:spTree>
  </p:cSld>
  <p:clrMapOvr>
    <a:masterClrMapping/>
  </p:clrMapOvr>
  <p:hf sldNum="0"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4-Up: 3 Left, 1 Righ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extLst/>
          </a:lstStyle>
          <a:p>
            <a:r>
              <a:rPr lang="en-US" smtClean="0"/>
              <a:t>Click to edit Master title style</a:t>
            </a:r>
            <a:endParaRPr lang="en-US"/>
          </a:p>
        </p:txBody>
      </p:sp>
      <p:sp>
        <p:nvSpPr>
          <p:cNvPr id="18" name="Rectangle 8"/>
          <p:cNvSpPr>
            <a:spLocks noGrp="1"/>
          </p:cNvSpPr>
          <p:nvPr>
            <p:ph type="body" sz="quarter" idx="13" hasCustomPrompt="1"/>
          </p:nvPr>
        </p:nvSpPr>
        <p:spPr>
          <a:xfrm>
            <a:off x="4416552"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21" name="Rectangle 11"/>
          <p:cNvSpPr>
            <a:spLocks noGrp="1"/>
          </p:cNvSpPr>
          <p:nvPr>
            <p:ph sz="quarter" idx="15"/>
          </p:nvPr>
        </p:nvSpPr>
        <p:spPr>
          <a:xfrm>
            <a:off x="4416552"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a:spLocks noGrp="1"/>
          </p:cNvSpPr>
          <p:nvPr>
            <p:ph type="body" sz="quarter" idx="14"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6"/>
          </p:nvPr>
        </p:nvSpPr>
        <p:spPr>
          <a:xfrm>
            <a:off x="304800" y="609600"/>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8"/>
          <p:cNvSpPr>
            <a:spLocks noGrp="1"/>
          </p:cNvSpPr>
          <p:nvPr>
            <p:ph type="body" sz="quarter" idx="17" hasCustomPrompt="1"/>
          </p:nvPr>
        </p:nvSpPr>
        <p:spPr>
          <a:xfrm>
            <a:off x="301752" y="234086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8"/>
          </p:nvPr>
        </p:nvSpPr>
        <p:spPr>
          <a:xfrm>
            <a:off x="301752" y="256946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Rectangle 8"/>
          <p:cNvSpPr>
            <a:spLocks noGrp="1"/>
          </p:cNvSpPr>
          <p:nvPr>
            <p:ph type="body" sz="quarter" idx="19" hasCustomPrompt="1"/>
          </p:nvPr>
        </p:nvSpPr>
        <p:spPr>
          <a:xfrm>
            <a:off x="304800" y="4291584"/>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6" name="Rectangle 11"/>
          <p:cNvSpPr>
            <a:spLocks noGrp="1"/>
          </p:cNvSpPr>
          <p:nvPr>
            <p:ph sz="quarter" idx="20"/>
          </p:nvPr>
        </p:nvSpPr>
        <p:spPr>
          <a:xfrm>
            <a:off x="304800" y="4520184"/>
            <a:ext cx="3962400" cy="172821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Rectangle 17"/>
          <p:cNvSpPr>
            <a:spLocks noGrp="1"/>
          </p:cNvSpPr>
          <p:nvPr>
            <p:ph type="dt" sz="half" idx="21"/>
          </p:nvPr>
        </p:nvSpPr>
        <p:spPr/>
        <p:txBody>
          <a:bodyPr/>
          <a:lstStyle>
            <a:extLst/>
          </a:lstStyle>
          <a:p>
            <a:pPr algn="r"/>
            <a:fld id="{968C9C2A-D3B8-4543-8A47-F59C20C16D9A}" type="datetime1">
              <a:rPr lang="en-US" smtClean="0">
                <a:solidFill>
                  <a:prstClr val="black">
                    <a:tint val="65000"/>
                  </a:prstClr>
                </a:solidFill>
              </a:rPr>
              <a:pPr algn="r"/>
              <a:t>9/23/2013</a:t>
            </a:fld>
            <a:endParaRPr lang="en-US" dirty="0">
              <a:solidFill>
                <a:prstClr val="black">
                  <a:tint val="65000"/>
                </a:prstClr>
              </a:solidFill>
            </a:endParaRPr>
          </a:p>
        </p:txBody>
      </p:sp>
      <p:sp>
        <p:nvSpPr>
          <p:cNvPr id="19" name="Rectangle 19"/>
          <p:cNvSpPr>
            <a:spLocks noGrp="1"/>
          </p:cNvSpPr>
          <p:nvPr>
            <p:ph type="sldNum" sz="quarter" idx="22"/>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0" name="Rectangle 20"/>
          <p:cNvSpPr>
            <a:spLocks noGrp="1"/>
          </p:cNvSpPr>
          <p:nvPr>
            <p:ph type="ftr" sz="quarter" idx="23"/>
          </p:nvPr>
        </p:nvSpPr>
        <p:spPr/>
        <p:txBody>
          <a:bodyPr/>
          <a:lstStyle>
            <a:extLst/>
          </a:lstStyle>
          <a:p>
            <a:endParaRPr lang="en-US">
              <a:solidFill>
                <a:srgbClr val="564B3C"/>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3-Up: 1 Left, 2 Right">
    <p:spTree>
      <p:nvGrpSpPr>
        <p:cNvPr id="1" name=""/>
        <p:cNvGrpSpPr/>
        <p:nvPr/>
      </p:nvGrpSpPr>
      <p:grpSpPr>
        <a:xfrm>
          <a:off x="0" y="0"/>
          <a:ext cx="0" cy="0"/>
          <a:chOff x="0" y="0"/>
          <a:chExt cx="0" cy="0"/>
        </a:xfrm>
      </p:grpSpPr>
      <p:sp>
        <p:nvSpPr>
          <p:cNvPr id="25" name="Rectangle 2"/>
          <p:cNvSpPr>
            <a:spLocks noGrp="1"/>
          </p:cNvSpPr>
          <p:nvPr>
            <p:ph type="title"/>
          </p:nvPr>
        </p:nvSpPr>
        <p:spPr/>
        <p:txBody>
          <a:bodyPr/>
          <a:lstStyle>
            <a:extLst/>
          </a:lstStyle>
          <a:p>
            <a:r>
              <a:rPr lang="en-US" smtClean="0"/>
              <a:t>Click to edit Master title style</a:t>
            </a:r>
            <a:endParaRPr lang="en-US"/>
          </a:p>
        </p:txBody>
      </p:sp>
      <p:sp>
        <p:nvSpPr>
          <p:cNvPr id="13" name="Rectangle 8"/>
          <p:cNvSpPr>
            <a:spLocks noGrp="1"/>
          </p:cNvSpPr>
          <p:nvPr>
            <p:ph type="body" sz="quarter" idx="13" hasCustomPrompt="1"/>
          </p:nvPr>
        </p:nvSpPr>
        <p:spPr>
          <a:xfrm>
            <a:off x="304800" y="381000"/>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dirty="0"/>
          </a:p>
        </p:txBody>
      </p:sp>
      <p:sp>
        <p:nvSpPr>
          <p:cNvPr id="14" name="Rectangle 11"/>
          <p:cNvSpPr>
            <a:spLocks noGrp="1"/>
          </p:cNvSpPr>
          <p:nvPr>
            <p:ph sz="quarter" idx="15"/>
          </p:nvPr>
        </p:nvSpPr>
        <p:spPr>
          <a:xfrm>
            <a:off x="304800" y="609600"/>
            <a:ext cx="3962400" cy="563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Rectangle 8"/>
          <p:cNvSpPr>
            <a:spLocks noGrp="1"/>
          </p:cNvSpPr>
          <p:nvPr>
            <p:ph type="body" sz="quarter" idx="16"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7"/>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Rectangle 8"/>
          <p:cNvSpPr>
            <a:spLocks noGrp="1"/>
          </p:cNvSpPr>
          <p:nvPr>
            <p:ph type="body" sz="quarter" idx="18"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9"/>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Rectangle 21"/>
          <p:cNvSpPr>
            <a:spLocks noGrp="1"/>
          </p:cNvSpPr>
          <p:nvPr>
            <p:ph type="dt" sz="half" idx="20"/>
          </p:nvPr>
        </p:nvSpPr>
        <p:spPr/>
        <p:txBody>
          <a:bodyPr/>
          <a:lstStyle>
            <a:extLst/>
          </a:lstStyle>
          <a:p>
            <a:pPr algn="r"/>
            <a:fld id="{27D93220-918A-400D-B3FA-D8B22567DEBB}" type="datetime1">
              <a:rPr lang="en-US" smtClean="0">
                <a:solidFill>
                  <a:prstClr val="black">
                    <a:tint val="65000"/>
                  </a:prstClr>
                </a:solidFill>
              </a:rPr>
              <a:pPr algn="r"/>
              <a:t>9/23/2013</a:t>
            </a:fld>
            <a:endParaRPr lang="en-US">
              <a:solidFill>
                <a:prstClr val="black">
                  <a:tint val="65000"/>
                </a:prstClr>
              </a:solidFill>
            </a:endParaRPr>
          </a:p>
        </p:txBody>
      </p:sp>
      <p:sp>
        <p:nvSpPr>
          <p:cNvPr id="22" name="Rectangle 22"/>
          <p:cNvSpPr>
            <a:spLocks noGrp="1"/>
          </p:cNvSpPr>
          <p:nvPr>
            <p:ph type="sldNum" sz="quarter" idx="21"/>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3" name="Rectangle 23"/>
          <p:cNvSpPr>
            <a:spLocks noGrp="1"/>
          </p:cNvSpPr>
          <p:nvPr>
            <p:ph type="ftr" sz="quarter" idx="22"/>
          </p:nvPr>
        </p:nvSpPr>
        <p:spPr/>
        <p:txBody>
          <a:bodyPr/>
          <a:lstStyle>
            <a:extLst/>
          </a:lstStyle>
          <a:p>
            <a:endParaRPr lang="en-US">
              <a:solidFill>
                <a:srgbClr val="564B3C"/>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4-Up">
    <p:spTree>
      <p:nvGrpSpPr>
        <p:cNvPr id="1" name=""/>
        <p:cNvGrpSpPr/>
        <p:nvPr/>
      </p:nvGrpSpPr>
      <p:grpSpPr>
        <a:xfrm>
          <a:off x="0" y="0"/>
          <a:ext cx="0" cy="0"/>
          <a:chOff x="0" y="0"/>
          <a:chExt cx="0" cy="0"/>
        </a:xfrm>
      </p:grpSpPr>
      <p:sp>
        <p:nvSpPr>
          <p:cNvPr id="19" name="Rectangle 2"/>
          <p:cNvSpPr>
            <a:spLocks noGrp="1"/>
          </p:cNvSpPr>
          <p:nvPr>
            <p:ph type="title"/>
          </p:nvPr>
        </p:nvSpPr>
        <p:spPr/>
        <p:txBody>
          <a:bodyPr/>
          <a:lstStyle>
            <a:extLst/>
          </a:lstStyle>
          <a:p>
            <a:r>
              <a:rPr lang="en-US" smtClean="0"/>
              <a:t>Click to edit Master title style</a:t>
            </a:r>
            <a:endParaRPr lang="en-US"/>
          </a:p>
        </p:txBody>
      </p:sp>
      <p:sp>
        <p:nvSpPr>
          <p:cNvPr id="16" name="Rectangle 8"/>
          <p:cNvSpPr>
            <a:spLocks noGrp="1"/>
          </p:cNvSpPr>
          <p:nvPr>
            <p:ph type="body" sz="quarter" idx="13" hasCustomPrompt="1"/>
          </p:nvPr>
        </p:nvSpPr>
        <p:spPr>
          <a:xfrm>
            <a:off x="3048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17" name="Rectangle 11"/>
          <p:cNvSpPr>
            <a:spLocks noGrp="1"/>
          </p:cNvSpPr>
          <p:nvPr>
            <p:ph sz="quarter" idx="15"/>
          </p:nvPr>
        </p:nvSpPr>
        <p:spPr>
          <a:xfrm>
            <a:off x="3048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Rectangle 8"/>
          <p:cNvSpPr>
            <a:spLocks noGrp="1"/>
          </p:cNvSpPr>
          <p:nvPr>
            <p:ph type="body" sz="quarter" idx="16" hasCustomPrompt="1"/>
          </p:nvPr>
        </p:nvSpPr>
        <p:spPr>
          <a:xfrm>
            <a:off x="3017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0" name="Rectangle 11"/>
          <p:cNvSpPr>
            <a:spLocks noGrp="1"/>
          </p:cNvSpPr>
          <p:nvPr>
            <p:ph sz="quarter" idx="17"/>
          </p:nvPr>
        </p:nvSpPr>
        <p:spPr>
          <a:xfrm>
            <a:off x="3017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Rectangle 8"/>
          <p:cNvSpPr>
            <a:spLocks noGrp="1"/>
          </p:cNvSpPr>
          <p:nvPr>
            <p:ph type="body" sz="quarter" idx="18" hasCustomPrompt="1"/>
          </p:nvPr>
        </p:nvSpPr>
        <p:spPr>
          <a:xfrm>
            <a:off x="4419600" y="381000"/>
            <a:ext cx="3962400"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4" name="Rectangle 11"/>
          <p:cNvSpPr>
            <a:spLocks noGrp="1"/>
          </p:cNvSpPr>
          <p:nvPr>
            <p:ph sz="quarter" idx="19"/>
          </p:nvPr>
        </p:nvSpPr>
        <p:spPr>
          <a:xfrm>
            <a:off x="4419600" y="609600"/>
            <a:ext cx="3962400"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Rectangle 8"/>
          <p:cNvSpPr>
            <a:spLocks noGrp="1"/>
          </p:cNvSpPr>
          <p:nvPr>
            <p:ph type="body" sz="quarter" idx="20" hasCustomPrompt="1"/>
          </p:nvPr>
        </p:nvSpPr>
        <p:spPr>
          <a:xfrm>
            <a:off x="4416552" y="3319272"/>
            <a:ext cx="3965448" cy="228600"/>
          </a:xfrm>
          <a:solidFill>
            <a:schemeClr val="accent6">
              <a:shade val="75000"/>
            </a:schemeClr>
          </a:solidFill>
        </p:spPr>
        <p:txBody>
          <a:bodyPr/>
          <a:lstStyle>
            <a:lvl1pPr>
              <a:defRPr b="1">
                <a:solidFill>
                  <a:schemeClr val="bg1"/>
                </a:solidFill>
              </a:defRPr>
            </a:lvl1pPr>
            <a:extLst/>
          </a:lstStyle>
          <a:p>
            <a:pPr lvl="0"/>
            <a:r>
              <a:rPr lang="en-US" dirty="0" smtClean="0"/>
              <a:t>Click to add heading</a:t>
            </a:r>
            <a:endParaRPr lang="en-US"/>
          </a:p>
        </p:txBody>
      </p:sp>
      <p:sp>
        <p:nvSpPr>
          <p:cNvPr id="26" name="Rectangle 11"/>
          <p:cNvSpPr>
            <a:spLocks noGrp="1"/>
          </p:cNvSpPr>
          <p:nvPr>
            <p:ph sz="quarter" idx="21"/>
          </p:nvPr>
        </p:nvSpPr>
        <p:spPr>
          <a:xfrm>
            <a:off x="4416552" y="3547872"/>
            <a:ext cx="3965448" cy="2706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Rectangle 23"/>
          <p:cNvSpPr>
            <a:spLocks noGrp="1"/>
          </p:cNvSpPr>
          <p:nvPr>
            <p:ph type="dt" sz="half" idx="22"/>
          </p:nvPr>
        </p:nvSpPr>
        <p:spPr/>
        <p:txBody>
          <a:bodyPr/>
          <a:lstStyle>
            <a:extLst/>
          </a:lstStyle>
          <a:p>
            <a:pPr algn="r"/>
            <a:fld id="{CBEC585F-C108-48D6-9331-6628A0FBB73B}" type="datetime1">
              <a:rPr lang="en-US" smtClean="0">
                <a:solidFill>
                  <a:prstClr val="black">
                    <a:tint val="65000"/>
                  </a:prstClr>
                </a:solidFill>
              </a:rPr>
              <a:pPr algn="r"/>
              <a:t>9/23/2013</a:t>
            </a:fld>
            <a:endParaRPr lang="en-US">
              <a:solidFill>
                <a:prstClr val="black">
                  <a:tint val="65000"/>
                </a:prstClr>
              </a:solidFill>
            </a:endParaRPr>
          </a:p>
        </p:txBody>
      </p:sp>
      <p:sp>
        <p:nvSpPr>
          <p:cNvPr id="27" name="Rectangle 27"/>
          <p:cNvSpPr>
            <a:spLocks noGrp="1"/>
          </p:cNvSpPr>
          <p:nvPr>
            <p:ph type="sldNum" sz="quarter" idx="23"/>
          </p:nvPr>
        </p:nvSpPr>
        <p:spPr/>
        <p:txBody>
          <a:bodyPr/>
          <a:lstStyle>
            <a:extLst/>
          </a:lstStyle>
          <a:p>
            <a:fld id="{256D3EEF-DE4E-429D-8EC4-DDC531AFF587}" type="slidenum">
              <a:rPr lang="en-US" smtClean="0">
                <a:solidFill>
                  <a:prstClr val="black"/>
                </a:solidFill>
              </a:rPr>
              <a:pPr/>
              <a:t>‹#›</a:t>
            </a:fld>
            <a:endParaRPr lang="en-US">
              <a:solidFill>
                <a:prstClr val="black"/>
              </a:solidFill>
            </a:endParaRPr>
          </a:p>
        </p:txBody>
      </p:sp>
      <p:sp>
        <p:nvSpPr>
          <p:cNvPr id="28" name="Rectangle 28"/>
          <p:cNvSpPr>
            <a:spLocks noGrp="1"/>
          </p:cNvSpPr>
          <p:nvPr>
            <p:ph type="ftr" sz="quarter" idx="24"/>
          </p:nvPr>
        </p:nvSpPr>
        <p:spPr/>
        <p:txBody>
          <a:bodyPr/>
          <a:lstStyle>
            <a:extLst/>
          </a:lstStyle>
          <a:p>
            <a:endParaRPr lang="en-US">
              <a:solidFill>
                <a:srgbClr val="564B3C"/>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8" name="Footer Placeholder 7"/>
          <p:cNvSpPr>
            <a:spLocks noGrp="1"/>
          </p:cNvSpPr>
          <p:nvPr>
            <p:ph type="ftr" sz="quarter" idx="11"/>
          </p:nvPr>
        </p:nvSpPr>
        <p:spPr/>
        <p:txBody>
          <a:bodyPr/>
          <a:lstStyle/>
          <a:p>
            <a:endParaRPr lang="en-US" sz="1000" dirty="0">
              <a:solidFill>
                <a:sysClr val="windowText" lastClr="000000"/>
              </a:solidFill>
            </a:endParaRPr>
          </a:p>
        </p:txBody>
      </p:sp>
      <p:sp>
        <p:nvSpPr>
          <p:cNvPr id="9" name="Slide Number Placeholder 8"/>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93458B-5B37-4264-8903-15349569CA9C}" type="datetime1">
              <a:rPr lang="en-US" smtClean="0"/>
              <a:pPr/>
              <a:t>9/23/2013</a:t>
            </a:fld>
            <a:endParaRPr lang="en-US"/>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
        <p:nvSpPr>
          <p:cNvPr id="5" name="Slide Number Placeholder 4"/>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3" name="Footer Placeholder 2"/>
          <p:cNvSpPr>
            <a:spLocks noGrp="1"/>
          </p:cNvSpPr>
          <p:nvPr>
            <p:ph type="ftr" sz="quarter" idx="11"/>
          </p:nvPr>
        </p:nvSpPr>
        <p:spPr/>
        <p:txBody>
          <a:bodyPr/>
          <a:lstStyle/>
          <a:p>
            <a:endParaRPr lang="en-US" sz="1000" dirty="0">
              <a:solidFill>
                <a:sysClr val="windowText" lastClr="000000"/>
              </a:solidFill>
            </a:endParaRPr>
          </a:p>
        </p:txBody>
      </p:sp>
      <p:sp>
        <p:nvSpPr>
          <p:cNvPr id="4" name="Slide Number Placeholder 3"/>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heme" Target="../theme/theme3.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sz="1000" dirty="0">
              <a:solidFill>
                <a:sysClr val="windowText" lastClr="000000"/>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lgn="r"/>
            <a:fld id="{256D3EEF-DE4E-429D-8EC4-DDC531AFF587}" type="slidenum">
              <a:rPr lang="en-US" sz="1000" smtClean="0"/>
              <a:pPr algn="r"/>
              <a:t>‹#›</a:t>
            </a:fld>
            <a:endParaRPr lang="en-US" sz="1000"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34" r:id="rId12"/>
    <p:sldLayoutId id="2147483735" r:id="rId13"/>
    <p:sldLayoutId id="2147483736" r:id="rId14"/>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CCD717AA-EA39-47F3-8A0A-15B3575EDB53}" type="datetime1">
              <a:rPr lang="en-US" smtClean="0"/>
              <a:pPr algn="r"/>
              <a:t>9/23/2013</a:t>
            </a:fld>
            <a:endParaRPr lang="en-US" sz="1000" dirty="0">
              <a:solidFill>
                <a:schemeClr val="tx1">
                  <a:tint val="65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z="1000" dirty="0">
              <a:solidFill>
                <a:sysClr val="windowText" lastClr="000000"/>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r"/>
            <a:fld id="{256D3EEF-DE4E-429D-8EC4-DDC531AFF587}" type="slidenum">
              <a:rPr lang="en-US" sz="1000"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a:fld id="{CCD717AA-EA39-47F3-8A0A-15B3575EDB53}" type="datetime1">
              <a:rPr lang="en-US" smtClean="0">
                <a:solidFill>
                  <a:srgbClr val="564B3C"/>
                </a:solidFill>
              </a:rPr>
              <a:pPr algn="r"/>
              <a:t>9/23/2013</a:t>
            </a:fld>
            <a:endParaRPr lang="en-US" sz="1000" dirty="0">
              <a:solidFill>
                <a:prstClr val="black">
                  <a:tint val="6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sz="1000" dirty="0">
              <a:solidFill>
                <a:sysClr val="windowText" lastClr="000000"/>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56D3EEF-DE4E-429D-8EC4-DDC531AFF587}" type="slidenum">
              <a:rPr lang="en-US" sz="1000" smtClean="0">
                <a:solidFill>
                  <a:srgbClr val="564B3C"/>
                </a:solidFill>
              </a:rPr>
              <a:pPr/>
              <a:t>‹#›</a:t>
            </a:fld>
            <a:endParaRPr lang="en-US" sz="1000" dirty="0">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 id="2147483765" r:id="rId14"/>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7.xml"/><Relationship Id="rId5" Type="http://schemas.openxmlformats.org/officeDocument/2006/relationships/chart" Target="../charts/chart3.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Comprehension Check</a:t>
            </a:r>
            <a:endParaRPr lang="en-US" dirty="0"/>
          </a:p>
        </p:txBody>
      </p:sp>
      <p:sp>
        <p:nvSpPr>
          <p:cNvPr id="3" name="Text Placeholder 2"/>
          <p:cNvSpPr>
            <a:spLocks noGrp="1"/>
          </p:cNvSpPr>
          <p:nvPr>
            <p:ph type="body" idx="1"/>
          </p:nvPr>
        </p:nvSpPr>
        <p:spPr/>
        <p:txBody>
          <a:bodyPr/>
          <a:lstStyle/>
          <a:p>
            <a:r>
              <a:rPr lang="en-US" dirty="0" smtClean="0"/>
              <a:t>Answer the following questions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219200"/>
          </a:xfrm>
        </p:spPr>
        <p:txBody>
          <a:bodyPr>
            <a:noAutofit/>
          </a:bodyPr>
          <a:lstStyle/>
          <a:p>
            <a:pPr algn="ctr"/>
            <a:r>
              <a:rPr lang="en-US" dirty="0" smtClean="0"/>
              <a:t>What is the “rule of thirds?”</a:t>
            </a:r>
            <a:endParaRPr lang="en-US"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04800" y="1828800"/>
            <a:ext cx="8534400" cy="3539430"/>
          </a:xfrm>
          <a:prstGeom prst="rect">
            <a:avLst/>
          </a:prstGeom>
          <a:noFill/>
        </p:spPr>
        <p:txBody>
          <a:bodyPr wrap="square" rtlCol="0">
            <a:spAutoFit/>
          </a:bodyPr>
          <a:lstStyle/>
          <a:p>
            <a:pPr marL="514350" indent="-514350">
              <a:buAutoNum type="alphaUcPeriod"/>
            </a:pPr>
            <a:r>
              <a:rPr lang="en-US" sz="2800" dirty="0" smtClean="0"/>
              <a:t>Photographs should be grouped in threes to maintain consistency</a:t>
            </a:r>
          </a:p>
          <a:p>
            <a:pPr marL="514350" indent="-514350">
              <a:buAutoNum type="alphaUcPeriod"/>
            </a:pPr>
            <a:r>
              <a:rPr lang="en-US" sz="2800" dirty="0" smtClean="0"/>
              <a:t>No more than three graphics should be displayed on a page</a:t>
            </a:r>
          </a:p>
          <a:p>
            <a:pPr marL="514350" indent="-514350">
              <a:buAutoNum type="alphaUcPeriod"/>
            </a:pPr>
            <a:r>
              <a:rPr lang="en-US" sz="2800" dirty="0" smtClean="0">
                <a:solidFill>
                  <a:srgbClr val="FF0000"/>
                </a:solidFill>
              </a:rPr>
              <a:t>Place the focal point of the picture where the top third of the picture begins </a:t>
            </a:r>
          </a:p>
          <a:p>
            <a:pPr marL="514350" indent="-514350">
              <a:buAutoNum type="alphaUcPeriod"/>
            </a:pPr>
            <a:r>
              <a:rPr lang="en-US" sz="2800" dirty="0" smtClean="0"/>
              <a:t>None of the above</a:t>
            </a:r>
          </a:p>
          <a:p>
            <a:pPr marL="514350" indent="-514350">
              <a:buAutoNum type="alphaUcPeriod"/>
            </a:pPr>
            <a:endParaRPr lang="en-US" sz="2800" dirty="0"/>
          </a:p>
        </p:txBody>
      </p:sp>
    </p:spTree>
    <p:extLst>
      <p:ext uri="{BB962C8B-B14F-4D97-AF65-F5344CB8AC3E}">
        <p14:creationId xmlns="" xmlns:p14="http://schemas.microsoft.com/office/powerpoint/2010/main" xmlns:mv="urn:schemas-microsoft-com:mac:vml" xmlns:mc="http://schemas.openxmlformats.org/markup-compatibility/2006" val="426589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990600"/>
          </a:xfrm>
        </p:spPr>
        <p:txBody>
          <a:bodyPr>
            <a:noAutofit/>
          </a:bodyPr>
          <a:lstStyle/>
          <a:p>
            <a:pPr algn="ctr"/>
            <a:r>
              <a:rPr lang="en-US" dirty="0" smtClean="0"/>
              <a:t>Using Cross-Cultural Symbols</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04800" y="1676401"/>
            <a:ext cx="8534400" cy="4216539"/>
          </a:xfrm>
          <a:prstGeom prst="rect">
            <a:avLst/>
          </a:prstGeom>
          <a:noFill/>
        </p:spPr>
        <p:txBody>
          <a:bodyPr wrap="square" rtlCol="0">
            <a:spAutoFit/>
          </a:bodyPr>
          <a:lstStyle/>
          <a:p>
            <a:r>
              <a:rPr lang="en-US" sz="3200" dirty="0" smtClean="0"/>
              <a:t>Symbols Can Convey Information</a:t>
            </a:r>
            <a:r>
              <a:rPr lang="en-US" sz="3200" dirty="0"/>
              <a:t> </a:t>
            </a:r>
            <a:r>
              <a:rPr lang="en-US" sz="3200" dirty="0" smtClean="0"/>
              <a:t>Across Cultures, but They May Be Misinterpreted</a:t>
            </a:r>
          </a:p>
          <a:p>
            <a:endParaRPr lang="en-US" sz="3200" dirty="0"/>
          </a:p>
          <a:p>
            <a:r>
              <a:rPr lang="en-US" sz="3200" dirty="0" smtClean="0"/>
              <a:t>Guidelines:</a:t>
            </a:r>
          </a:p>
          <a:p>
            <a:pPr marL="457200" indent="-457200">
              <a:buFont typeface="Arial" pitchFamily="34" charset="0"/>
              <a:buChar char="•"/>
            </a:pPr>
            <a:r>
              <a:rPr lang="en-US" sz="2800" dirty="0" smtClean="0"/>
              <a:t>Keep human icons simple</a:t>
            </a:r>
          </a:p>
          <a:p>
            <a:pPr marL="457200" indent="-457200">
              <a:buFont typeface="Arial" pitchFamily="34" charset="0"/>
              <a:buChar char="•"/>
            </a:pPr>
            <a:r>
              <a:rPr lang="en-US" sz="2800" dirty="0" smtClean="0"/>
              <a:t>Use hand signals carefully</a:t>
            </a:r>
          </a:p>
          <a:p>
            <a:pPr marL="457200" indent="-457200">
              <a:buFont typeface="Arial" pitchFamily="34" charset="0"/>
              <a:buChar char="•"/>
            </a:pPr>
            <a:r>
              <a:rPr lang="en-US" sz="2800" dirty="0" smtClean="0"/>
              <a:t>Avoid culture-specific icons</a:t>
            </a:r>
          </a:p>
          <a:p>
            <a:pPr marL="457200" indent="-457200">
              <a:buFont typeface="Arial" pitchFamily="34" charset="0"/>
              <a:buChar char="•"/>
            </a:pPr>
            <a:r>
              <a:rPr lang="en-US" sz="2800" dirty="0" smtClean="0"/>
              <a:t>Avoid religious symbols</a:t>
            </a:r>
          </a:p>
          <a:p>
            <a:pPr marL="457200" indent="-457200">
              <a:buFont typeface="Arial" pitchFamily="34" charset="0"/>
              <a:buChar char="•"/>
            </a:pPr>
            <a:r>
              <a:rPr lang="en-US" sz="2800" dirty="0" smtClean="0"/>
              <a:t>Avoid animal symbols and mascots</a:t>
            </a:r>
          </a:p>
        </p:txBody>
      </p:sp>
    </p:spTree>
    <p:extLst>
      <p:ext uri="{BB962C8B-B14F-4D97-AF65-F5344CB8AC3E}">
        <p14:creationId xmlns="" xmlns:p14="http://schemas.microsoft.com/office/powerpoint/2010/main" xmlns:mv="urn:schemas-microsoft-com:mac:vml" xmlns:mc="http://schemas.openxmlformats.org/markup-compatibility/2006" val="90785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 calcmode="lin" valueType="num">
                                      <p:cBhvr additive="base">
                                        <p:cTn id="2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 calcmode="lin" valueType="num">
                                      <p:cBhvr additive="base">
                                        <p:cTn id="3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60080" cy="990600"/>
          </a:xfrm>
        </p:spPr>
        <p:txBody>
          <a:bodyPr>
            <a:noAutofit/>
          </a:bodyPr>
          <a:lstStyle/>
          <a:p>
            <a:pPr algn="ctr"/>
            <a:r>
              <a:rPr lang="en-US" dirty="0" smtClean="0"/>
              <a:t>Using Video and Audio</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04800" y="1752601"/>
            <a:ext cx="8610600" cy="3170099"/>
          </a:xfrm>
          <a:prstGeom prst="rect">
            <a:avLst/>
          </a:prstGeom>
          <a:noFill/>
        </p:spPr>
        <p:txBody>
          <a:bodyPr wrap="square" rtlCol="0">
            <a:spAutoFit/>
          </a:bodyPr>
          <a:lstStyle/>
          <a:p>
            <a:r>
              <a:rPr lang="en-US" sz="2800" dirty="0" smtClean="0"/>
              <a:t>Video</a:t>
            </a:r>
          </a:p>
          <a:p>
            <a:pPr marL="457200" indent="-457200">
              <a:buFont typeface="Arial" pitchFamily="34" charset="0"/>
              <a:buChar char="•"/>
            </a:pPr>
            <a:r>
              <a:rPr lang="en-US" sz="2400" dirty="0" smtClean="0"/>
              <a:t>Catches attention, but may be tedious to watch</a:t>
            </a:r>
          </a:p>
          <a:p>
            <a:pPr marL="457200" indent="-457200">
              <a:buFont typeface="Arial" pitchFamily="34" charset="0"/>
              <a:buChar char="•"/>
            </a:pPr>
            <a:r>
              <a:rPr lang="en-US" sz="2400" dirty="0" smtClean="0"/>
              <a:t>May take a long time to download</a:t>
            </a:r>
          </a:p>
          <a:p>
            <a:pPr marL="457200" indent="-457200">
              <a:buFont typeface="Arial" pitchFamily="34" charset="0"/>
              <a:buChar char="•"/>
            </a:pPr>
            <a:r>
              <a:rPr lang="en-US" sz="2400" dirty="0" smtClean="0"/>
              <a:t>Make videos as short as possible to achieve goal</a:t>
            </a:r>
          </a:p>
          <a:p>
            <a:pPr marL="457200" indent="-457200">
              <a:buFont typeface="Arial" pitchFamily="34" charset="0"/>
              <a:buChar char="•"/>
            </a:pPr>
            <a:r>
              <a:rPr lang="en-US" sz="2400" dirty="0" smtClean="0"/>
              <a:t>Use photograph guidelines</a:t>
            </a:r>
          </a:p>
          <a:p>
            <a:pPr marL="457200" indent="-457200">
              <a:buFont typeface="Arial" pitchFamily="34" charset="0"/>
              <a:buChar char="•"/>
            </a:pPr>
            <a:endParaRPr lang="en-US" sz="2400" dirty="0"/>
          </a:p>
          <a:p>
            <a:r>
              <a:rPr lang="en-US" sz="2800" dirty="0" smtClean="0"/>
              <a:t>Audio, Podcasting, and Music</a:t>
            </a:r>
          </a:p>
          <a:p>
            <a:pPr marL="457200" indent="-457200">
              <a:buFont typeface="Arial" pitchFamily="34" charset="0"/>
              <a:buChar char="•"/>
            </a:pPr>
            <a:r>
              <a:rPr lang="en-US" sz="2400" dirty="0" smtClean="0"/>
              <a:t>You can add audio clips or music to presentations</a:t>
            </a:r>
          </a:p>
        </p:txBody>
      </p:sp>
    </p:spTree>
    <p:extLst>
      <p:ext uri="{BB962C8B-B14F-4D97-AF65-F5344CB8AC3E}">
        <p14:creationId xmlns="" xmlns:p14="http://schemas.microsoft.com/office/powerpoint/2010/main" xmlns:mv="urn:schemas-microsoft-com:mac:vml" xmlns:mc="http://schemas.openxmlformats.org/markup-compatibility/2006" val="93519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Sample graphics</a:t>
            </a:r>
            <a:endParaRPr lang="en-US" dirty="0"/>
          </a:p>
        </p:txBody>
      </p:sp>
      <p:sp>
        <p:nvSpPr>
          <p:cNvPr id="4" name="Content Placeholder 3"/>
          <p:cNvSpPr>
            <a:spLocks noGrp="1"/>
          </p:cNvSpPr>
          <p:nvPr>
            <p:ph idx="1"/>
          </p:nvPr>
        </p:nvSpPr>
        <p:spPr/>
        <p:txBody>
          <a:bodyPr>
            <a:normAutofit/>
          </a:bodyPr>
          <a:lstStyle/>
          <a:p>
            <a:r>
              <a:rPr lang="en-US" sz="2800" dirty="0" smtClean="0"/>
              <a:t>Analyze the following charts/graphs using terms from Chapter 19 to support your analysis.</a:t>
            </a:r>
          </a:p>
          <a:p>
            <a:r>
              <a:rPr lang="en-US" sz="2800" dirty="0" smtClean="0"/>
              <a:t>How well does each of the charts tell a story?</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0"/>
          <p:cNvSpPr/>
          <p:nvPr/>
        </p:nvSpPr>
        <p:spPr>
          <a:xfrm>
            <a:off x="8610600" y="0"/>
            <a:ext cx="533400" cy="6858000"/>
          </a:xfrm>
          <a:prstGeom prst="rect">
            <a:avLst/>
          </a:prstGeom>
          <a:solidFill>
            <a:srgbClr val="848058"/>
          </a:solidFill>
          <a:ln w="25400" cap="rnd" cmpd="sng" algn="ctr">
            <a:noFill/>
            <a:prstDash val="solid"/>
          </a:ln>
          <a:effectLst/>
        </p:spPr>
        <p:txBody>
          <a:bodyPr anchor="ctr"/>
          <a:lstStyle>
            <a:extLs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entury Gothic"/>
              <a:ea typeface="+mn-ea"/>
              <a:cs typeface="+mn-cs"/>
            </a:endParaRPr>
          </a:p>
        </p:txBody>
      </p:sp>
      <p:sp>
        <p:nvSpPr>
          <p:cNvPr id="2" name="Rectangle 2"/>
          <p:cNvSpPr>
            <a:spLocks noGrp="1"/>
          </p:cNvSpPr>
          <p:nvPr>
            <p:ph type="title"/>
          </p:nvPr>
        </p:nvSpPr>
        <p:spPr>
          <a:xfrm rot="5400000">
            <a:off x="5715000" y="3124200"/>
            <a:ext cx="6324600" cy="533400"/>
          </a:xfrm>
        </p:spPr>
        <p:txBody>
          <a:bodyPr>
            <a:noAutofit/>
          </a:bodyPr>
          <a:lstStyle>
            <a:extLst/>
          </a:lstStyle>
          <a:p>
            <a:r>
              <a:rPr lang="en-US" sz="2800" cap="all" dirty="0">
                <a:solidFill>
                  <a:schemeClr val="bg1"/>
                </a:solidFill>
                <a:latin typeface="Book Antiqua" pitchFamily="18" charset="0"/>
              </a:rPr>
              <a:t>Annual</a:t>
            </a:r>
            <a:r>
              <a:rPr lang="en-US" sz="2800" cap="all" dirty="0">
                <a:solidFill>
                  <a:schemeClr val="bg1"/>
                </a:solidFill>
                <a:latin typeface="Book Antiqua" pitchFamily="18" charset="0"/>
              </a:rPr>
              <a:t> Report</a:t>
            </a:r>
            <a:endParaRPr lang="en-US" sz="2800" cap="all" dirty="0">
              <a:solidFill>
                <a:schemeClr val="bg1"/>
              </a:solidFill>
              <a:latin typeface="Book Antiqua" pitchFamily="18" charset="0"/>
            </a:endParaRPr>
          </a:p>
        </p:txBody>
      </p:sp>
      <p:sp>
        <p:nvSpPr>
          <p:cNvPr id="3" name="Rectangle 3"/>
          <p:cNvSpPr>
            <a:spLocks noGrp="1"/>
          </p:cNvSpPr>
          <p:nvPr>
            <p:ph type="body" sz="quarter" idx="13"/>
          </p:nvPr>
        </p:nvSpPr>
        <p:spPr/>
        <p:txBody>
          <a:bodyPr>
            <a:normAutofit fontScale="32500" lnSpcReduction="20000"/>
          </a:bodyPr>
          <a:lstStyle>
            <a:extLst/>
          </a:lstStyle>
          <a:p>
            <a:r>
              <a:rPr lang="en-US" dirty="0" smtClean="0"/>
              <a:t>Fiscal Year 2005 Annual Report</a:t>
            </a:r>
            <a:endParaRPr lang="en-US" dirty="0"/>
          </a:p>
        </p:txBody>
      </p:sp>
      <p:graphicFrame>
        <p:nvGraphicFramePr>
          <p:cNvPr id="11" name="Table 11"/>
          <p:cNvGraphicFramePr>
            <a:graphicFrameLocks noGrp="1"/>
          </p:cNvGraphicFramePr>
          <p:nvPr>
            <p:ph sz="quarter" idx="15"/>
          </p:nvPr>
        </p:nvGraphicFramePr>
        <p:xfrm>
          <a:off x="4724400" y="609600"/>
          <a:ext cx="3645083" cy="5516880"/>
        </p:xfrm>
        <a:graphic>
          <a:graphicData uri="http://schemas.openxmlformats.org/drawingml/2006/table">
            <a:tbl>
              <a:tblPr firstRow="1" bandRow="1">
                <a:tableStyleId>{5FD0F851-EC5A-4D38-B0AD-8093EC10F338}</a:tableStyleId>
              </a:tblPr>
              <a:tblGrid>
                <a:gridCol w="1284862"/>
                <a:gridCol w="414558"/>
                <a:gridCol w="457782"/>
                <a:gridCol w="410551"/>
                <a:gridCol w="462119"/>
                <a:gridCol w="615211"/>
              </a:tblGrid>
              <a:tr h="0">
                <a:tc>
                  <a:txBody>
                    <a:bodyPr/>
                    <a:lstStyle>
                      <a:extLst/>
                    </a:lstStyle>
                    <a:p>
                      <a:pPr algn="l" fontAlgn="b"/>
                      <a:r>
                        <a:rPr lang="en-US" sz="900" u="none" strike="noStrike" dirty="0">
                          <a:solidFill>
                            <a:schemeClr val="tx1"/>
                          </a:solidFill>
                        </a:rPr>
                        <a:t>Quarter Ended</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smtClean="0">
                          <a:ea typeface="+mn-ea"/>
                          <a:cs typeface="+mn-cs"/>
                        </a:rPr>
                        <a:t>1</a:t>
                      </a:r>
                      <a:r>
                        <a:rPr lang="en-US" sz="900" u="none" strike="noStrike" baseline="30000" dirty="0" smtClean="0">
                          <a:ea typeface="+mn-ea"/>
                          <a:cs typeface="+mn-cs"/>
                        </a:rPr>
                        <a:t>st</a:t>
                      </a:r>
                      <a:r>
                        <a:rPr lang="en-US" sz="900" u="none" strike="noStrike" dirty="0" smtClean="0">
                          <a:ea typeface="+mn-ea"/>
                          <a:cs typeface="+mn-cs"/>
                        </a:rPr>
                        <a:t> Qtr.</a:t>
                      </a:r>
                      <a:endParaRPr lang="en-US" sz="900" b="0" i="0" u="none" strike="noStrike" dirty="0">
                        <a:latin typeface="Arial"/>
                        <a:ea typeface="+mn-ea"/>
                        <a:cs typeface="+mn-cs"/>
                      </a:endParaRPr>
                    </a:p>
                  </a:txBody>
                  <a:tcPr marL="45720" marR="45720" marT="27432" marB="27432" anchor="b"/>
                </a:tc>
                <a:tc>
                  <a:txBody>
                    <a:bodyPr/>
                    <a:lstStyle>
                      <a:extLst/>
                    </a:lstStyle>
                    <a:p>
                      <a:pPr algn="r" fontAlgn="b"/>
                      <a:r>
                        <a:rPr lang="en-US" sz="900" u="none" strike="noStrike" dirty="0" smtClean="0">
                          <a:solidFill>
                            <a:schemeClr val="tx1"/>
                          </a:solidFill>
                        </a:rPr>
                        <a:t>2</a:t>
                      </a:r>
                      <a:r>
                        <a:rPr lang="en-US" sz="900" u="none" strike="noStrike" baseline="30000" dirty="0" smtClean="0">
                          <a:solidFill>
                            <a:schemeClr val="tx1"/>
                          </a:solidFill>
                        </a:rPr>
                        <a:t>nd</a:t>
                      </a:r>
                      <a:r>
                        <a:rPr lang="en-US" sz="900" u="none" strike="noStrike" dirty="0" smtClean="0">
                          <a:solidFill>
                            <a:schemeClr val="tx1"/>
                          </a:solidFill>
                        </a:rPr>
                        <a:t> Qtr.</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smtClean="0">
                          <a:ea typeface="+mn-ea"/>
                          <a:cs typeface="+mn-cs"/>
                        </a:rPr>
                        <a:t>3</a:t>
                      </a:r>
                      <a:r>
                        <a:rPr lang="en-US" sz="900" u="none" strike="noStrike" baseline="30000" dirty="0" smtClean="0">
                          <a:ea typeface="+mn-ea"/>
                          <a:cs typeface="+mn-cs"/>
                        </a:rPr>
                        <a:t>rd</a:t>
                      </a:r>
                      <a:r>
                        <a:rPr lang="en-US" sz="900" u="none" strike="noStrike" dirty="0" smtClean="0">
                          <a:ea typeface="+mn-ea"/>
                          <a:cs typeface="+mn-cs"/>
                        </a:rPr>
                        <a:t> Qtr.</a:t>
                      </a:r>
                      <a:endParaRPr lang="en-US" sz="900" b="0" i="0" u="none" strike="noStrike" dirty="0" smtClean="0">
                        <a:latin typeface="Arial"/>
                        <a:ea typeface="+mn-ea"/>
                        <a:cs typeface="+mn-cs"/>
                      </a:endParaRPr>
                    </a:p>
                  </a:txBody>
                  <a:tcPr marL="45720" marR="45720" marT="27432" marB="27432" anchor="b"/>
                </a:tc>
                <a:tc>
                  <a:txBody>
                    <a:bodyPr/>
                    <a:lstStyle>
                      <a:extLst/>
                    </a:lstStyle>
                    <a:p>
                      <a:pPr algn="r" fontAlgn="b"/>
                      <a:r>
                        <a:rPr lang="en-US" sz="900" u="none" strike="noStrike" dirty="0" smtClean="0">
                          <a:solidFill>
                            <a:schemeClr val="tx1"/>
                          </a:solidFill>
                        </a:rPr>
                        <a:t>4</a:t>
                      </a:r>
                      <a:r>
                        <a:rPr lang="en-US" sz="900" u="none" strike="noStrike" baseline="30000" dirty="0" smtClean="0">
                          <a:solidFill>
                            <a:schemeClr val="tx1"/>
                          </a:solidFill>
                        </a:rPr>
                        <a:t>th</a:t>
                      </a:r>
                      <a:r>
                        <a:rPr lang="en-US" sz="900" u="none" strike="noStrike" dirty="0" smtClean="0">
                          <a:solidFill>
                            <a:schemeClr val="tx1"/>
                          </a:solidFill>
                        </a:rPr>
                        <a:t> Qtr.</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Total</a:t>
                      </a:r>
                      <a:endParaRPr lang="en-US" sz="900" b="0" i="0" u="none" strike="noStrike" dirty="0">
                        <a:solidFill>
                          <a:schemeClr val="tx1"/>
                        </a:solidFill>
                        <a:latin typeface="Arial"/>
                      </a:endParaRPr>
                    </a:p>
                  </a:txBody>
                  <a:tcPr marL="45720" marR="45720" marT="27432" marB="27432" anchor="b"/>
                </a:tc>
              </a:tr>
              <a:tr h="0">
                <a:tc gridSpan="6">
                  <a:txBody>
                    <a:bodyPr/>
                    <a:lstStyle>
                      <a:extLst/>
                    </a:lstStyle>
                    <a:p>
                      <a:pPr algn="l" fontAlgn="b"/>
                      <a:r>
                        <a:rPr lang="en-US" sz="900" b="1" u="none" strike="noStrike" dirty="0" smtClean="0">
                          <a:solidFill>
                            <a:schemeClr val="tx1"/>
                          </a:solidFill>
                        </a:rPr>
                        <a:t>Fiscal </a:t>
                      </a:r>
                      <a:r>
                        <a:rPr lang="en-US" sz="900" b="1" u="none" strike="noStrike" dirty="0">
                          <a:solidFill>
                            <a:schemeClr val="tx1"/>
                          </a:solidFill>
                        </a:rPr>
                        <a:t>year 2003</a:t>
                      </a:r>
                      <a:endParaRPr lang="en-US" sz="900" b="1" i="0" u="none" strike="noStrike" dirty="0">
                        <a:solidFill>
                          <a:schemeClr val="tx1"/>
                        </a:solidFill>
                        <a:latin typeface="Arial"/>
                      </a:endParaRPr>
                    </a:p>
                  </a:txBody>
                  <a:tcPr marL="45720" marR="45720" marT="27432" marB="27432" anchor="b">
                    <a:lnB w="12700" cmpd="sng">
                      <a:solidFill>
                        <a:schemeClr val="tx1"/>
                      </a:solidFill>
                      <a:prstDash val="solid"/>
                    </a:lnB>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r>
              <a:tr h="0">
                <a:tc>
                  <a:txBody>
                    <a:bodyPr/>
                    <a:lstStyle>
                      <a:extLst/>
                    </a:lstStyle>
                    <a:p>
                      <a:pPr algn="l" fontAlgn="b"/>
                      <a:r>
                        <a:rPr lang="en-US" sz="900" u="none" strike="noStrike" dirty="0">
                          <a:solidFill>
                            <a:schemeClr val="tx1"/>
                          </a:solidFill>
                        </a:rPr>
                        <a:t>Revenue</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$7,746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$8,541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$7,835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$8,065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$32,187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r>
              <a:tr h="0">
                <a:tc>
                  <a:txBody>
                    <a:bodyPr/>
                    <a:lstStyle>
                      <a:extLst/>
                    </a:lstStyle>
                    <a:p>
                      <a:pPr algn="l" fontAlgn="b"/>
                      <a:r>
                        <a:rPr lang="en-US" sz="900" u="none" strike="noStrike" dirty="0">
                          <a:solidFill>
                            <a:schemeClr val="tx1"/>
                          </a:solidFill>
                        </a:rPr>
                        <a:t>Gross profit</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6,402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6,404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6,561</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6,761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26,128</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Net income</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2,041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1,865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2,142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1,483</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7,531</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Basic earnings per share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0.19</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0.17</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0.7</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Diluted earnings per share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0.19</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0.17</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0.69</a:t>
                      </a:r>
                      <a:endParaRPr lang="en-US" sz="900" b="0" i="0" u="none" strike="noStrike" dirty="0">
                        <a:solidFill>
                          <a:schemeClr val="tx1"/>
                        </a:solidFill>
                        <a:latin typeface="Arial"/>
                      </a:endParaRPr>
                    </a:p>
                  </a:txBody>
                  <a:tcPr marL="45720" marR="45720" marT="27432" marB="27432" anchor="b"/>
                </a:tc>
              </a:tr>
              <a:tr h="0">
                <a:tc gridSpan="6">
                  <a:txBody>
                    <a:bodyPr/>
                    <a:lstStyle>
                      <a:extLst/>
                    </a:lstStyle>
                    <a:p>
                      <a:pPr algn="l" fontAlgn="b"/>
                      <a:r>
                        <a:rPr lang="en-US" sz="900" b="1" u="none" strike="noStrike" dirty="0">
                          <a:solidFill>
                            <a:schemeClr val="tx1"/>
                          </a:solidFill>
                        </a:rPr>
                        <a:t>Fiscal year 2004</a:t>
                      </a:r>
                      <a:endParaRPr lang="en-US" sz="900" b="1" i="0" u="none" strike="noStrike" dirty="0">
                        <a:solidFill>
                          <a:schemeClr val="tx1"/>
                        </a:solidFill>
                        <a:latin typeface="Arial"/>
                      </a:endParaRPr>
                    </a:p>
                  </a:txBody>
                  <a:tcPr marL="45720" marR="45720" marT="27432" marB="27432" anchor="b">
                    <a:lnB w="12700" cmpd="sng">
                      <a:solidFill>
                        <a:schemeClr val="tx1"/>
                      </a:solidFill>
                      <a:prstDash val="solid"/>
                    </a:lnB>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r>
              <a:tr h="0">
                <a:tc>
                  <a:txBody>
                    <a:bodyPr/>
                    <a:lstStyle>
                      <a:extLst/>
                    </a:lstStyle>
                    <a:p>
                      <a:pPr algn="l" fontAlgn="b"/>
                      <a:r>
                        <a:rPr lang="en-US" sz="900" u="none" strike="noStrike">
                          <a:solidFill>
                            <a:schemeClr val="tx1"/>
                          </a:solidFill>
                        </a:rPr>
                        <a:t>Revenue</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$8,215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$10,153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$9,175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$9,292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$36,835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r>
              <a:tr h="0">
                <a:tc>
                  <a:txBody>
                    <a:bodyPr/>
                    <a:lstStyle>
                      <a:extLst/>
                    </a:lstStyle>
                    <a:p>
                      <a:pPr algn="l" fontAlgn="b"/>
                      <a:r>
                        <a:rPr lang="en-US" sz="900" u="none" strike="noStrike">
                          <a:solidFill>
                            <a:schemeClr val="tx1"/>
                          </a:solidFill>
                        </a:rPr>
                        <a:t>Gross profit</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6,735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7,809</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7,764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7,811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30,119</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a:solidFill>
                            <a:schemeClr val="tx1"/>
                          </a:solidFill>
                        </a:rPr>
                        <a:t>Net income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2,614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1,549</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1,315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2,690</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8,168</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Basic earnings per share</a:t>
                      </a:r>
                      <a:endParaRPr lang="en-US" sz="900" b="0" i="0" u="none" strike="noStrike" dirty="0">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0.76</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a:solidFill>
                            <a:schemeClr val="tx1"/>
                          </a:solidFill>
                        </a:rPr>
                        <a:t>Diluted earnings per share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0.12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0.25</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0.75</a:t>
                      </a:r>
                      <a:endParaRPr lang="en-US" sz="900" b="0" i="0" u="none" strike="noStrike" dirty="0">
                        <a:solidFill>
                          <a:schemeClr val="tx1"/>
                        </a:solidFill>
                        <a:latin typeface="Arial"/>
                      </a:endParaRPr>
                    </a:p>
                  </a:txBody>
                  <a:tcPr marL="45720" marR="45720" marT="27432" marB="27432" anchor="b"/>
                </a:tc>
              </a:tr>
              <a:tr h="0">
                <a:tc gridSpan="6">
                  <a:txBody>
                    <a:bodyPr/>
                    <a:lstStyle>
                      <a:extLst/>
                    </a:lstStyle>
                    <a:p>
                      <a:pPr algn="l" fontAlgn="b"/>
                      <a:r>
                        <a:rPr lang="en-US" sz="900" b="1" u="none" strike="noStrike" dirty="0">
                          <a:solidFill>
                            <a:schemeClr val="tx1"/>
                          </a:solidFill>
                        </a:rPr>
                        <a:t>Fiscal year 2005</a:t>
                      </a:r>
                      <a:endParaRPr lang="en-US" sz="900" b="1" i="0" u="none" strike="noStrike" dirty="0">
                        <a:solidFill>
                          <a:schemeClr val="tx1"/>
                        </a:solidFill>
                        <a:latin typeface="Arial"/>
                      </a:endParaRPr>
                    </a:p>
                  </a:txBody>
                  <a:tcPr marL="45720" marR="45720" marT="27432" marB="27432" anchor="b">
                    <a:lnB w="12700" cmpd="sng">
                      <a:solidFill>
                        <a:schemeClr val="tx1"/>
                      </a:solidFill>
                      <a:prstDash val="solid"/>
                    </a:lnB>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c hMerge="1">
                  <a:txBody>
                    <a:bodyPr/>
                    <a:lstStyle>
                      <a:extLst/>
                    </a:lstStyle>
                    <a:p>
                      <a:endParaRPr lang="en-US"/>
                    </a:p>
                  </a:txBody>
                  <a:tcPr/>
                </a:tc>
              </a:tr>
              <a:tr h="0">
                <a:tc>
                  <a:txBody>
                    <a:bodyPr/>
                    <a:lstStyle>
                      <a:extLst/>
                    </a:lstStyle>
                    <a:p>
                      <a:pPr algn="l" fontAlgn="b"/>
                      <a:r>
                        <a:rPr lang="en-US" sz="900" u="none" strike="noStrike">
                          <a:solidFill>
                            <a:schemeClr val="tx1"/>
                          </a:solidFill>
                        </a:rPr>
                        <a:t>Revenue</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$9,189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$10,818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$9,620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a:solidFill>
                            <a:schemeClr val="tx1"/>
                          </a:solidFill>
                        </a:rPr>
                        <a:t>$10,161 </a:t>
                      </a:r>
                      <a:endParaRPr lang="en-US" sz="900" b="0" i="0" u="none" strike="noStrike">
                        <a:solidFill>
                          <a:schemeClr val="tx1"/>
                        </a:solidFill>
                        <a:latin typeface="Arial"/>
                      </a:endParaRPr>
                    </a:p>
                  </a:txBody>
                  <a:tcPr marL="45720" marR="45720" marT="27432" marB="27432" anchor="b">
                    <a:lnT w="12700" cmpd="sng">
                      <a:solidFill>
                        <a:schemeClr val="tx1"/>
                      </a:solidFill>
                      <a:prstDash val="solid"/>
                    </a:lnT>
                  </a:tcPr>
                </a:tc>
                <a:tc>
                  <a:txBody>
                    <a:bodyPr/>
                    <a:lstStyle>
                      <a:extLst/>
                    </a:lstStyle>
                    <a:p>
                      <a:pPr algn="r" fontAlgn="b"/>
                      <a:r>
                        <a:rPr lang="en-US" sz="900" u="none" strike="noStrike" dirty="0">
                          <a:solidFill>
                            <a:schemeClr val="tx1"/>
                          </a:solidFill>
                        </a:rPr>
                        <a:t>$39,788 </a:t>
                      </a:r>
                      <a:endParaRPr lang="en-US" sz="900" b="0" i="0" u="none" strike="noStrike" dirty="0">
                        <a:solidFill>
                          <a:schemeClr val="tx1"/>
                        </a:solidFill>
                        <a:latin typeface="Arial"/>
                      </a:endParaRPr>
                    </a:p>
                  </a:txBody>
                  <a:tcPr marL="45720" marR="45720" marT="27432" marB="27432" anchor="b">
                    <a:lnT w="12700" cmpd="sng">
                      <a:solidFill>
                        <a:schemeClr val="tx1"/>
                      </a:solidFill>
                      <a:prstDash val="solid"/>
                    </a:lnT>
                  </a:tcPr>
                </a:tc>
              </a:tr>
              <a:tr h="0">
                <a:tc>
                  <a:txBody>
                    <a:bodyPr/>
                    <a:lstStyle>
                      <a:extLst/>
                    </a:lstStyle>
                    <a:p>
                      <a:pPr algn="l" fontAlgn="b"/>
                      <a:r>
                        <a:rPr lang="en-US" sz="900" u="none" strike="noStrike">
                          <a:solidFill>
                            <a:schemeClr val="tx1"/>
                          </a:solidFill>
                        </a:rPr>
                        <a:t>Gross profit</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7,720</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8,896</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8,221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8,751</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33,588</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a:solidFill>
                            <a:schemeClr val="tx1"/>
                          </a:solidFill>
                        </a:rPr>
                        <a:t>Net income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2,528</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3,463</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2,563</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3,700</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12,254</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Basic earnings per share</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0.23</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0.32</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0.24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a:solidFill>
                            <a:schemeClr val="tx1"/>
                          </a:solidFill>
                        </a:rPr>
                        <a:t>0.34</a:t>
                      </a:r>
                      <a:endParaRPr lang="en-US" sz="900" b="0" i="0" u="none" strike="noStrike">
                        <a:solidFill>
                          <a:schemeClr val="tx1"/>
                        </a:solidFill>
                        <a:latin typeface="Arial"/>
                      </a:endParaRPr>
                    </a:p>
                  </a:txBody>
                  <a:tcPr marL="45720" marR="45720" marT="27432" marB="27432" anchor="b"/>
                </a:tc>
                <a:tc>
                  <a:txBody>
                    <a:bodyPr/>
                    <a:lstStyle>
                      <a:extLst/>
                    </a:lstStyle>
                    <a:p>
                      <a:pPr algn="r" fontAlgn="b"/>
                      <a:r>
                        <a:rPr lang="en-US" sz="900" u="none" strike="noStrike" dirty="0">
                          <a:solidFill>
                            <a:schemeClr val="tx1"/>
                          </a:solidFill>
                        </a:rPr>
                        <a:t>1.13</a:t>
                      </a:r>
                      <a:endParaRPr lang="en-US" sz="900" b="0" i="0" u="none" strike="noStrike" dirty="0">
                        <a:solidFill>
                          <a:schemeClr val="tx1"/>
                        </a:solidFill>
                        <a:latin typeface="Arial"/>
                      </a:endParaRPr>
                    </a:p>
                  </a:txBody>
                  <a:tcPr marL="45720" marR="45720" marT="27432" marB="27432" anchor="b"/>
                </a:tc>
              </a:tr>
              <a:tr h="0">
                <a:tc>
                  <a:txBody>
                    <a:bodyPr/>
                    <a:lstStyle>
                      <a:extLst/>
                    </a:lstStyle>
                    <a:p>
                      <a:pPr algn="l" fontAlgn="b"/>
                      <a:r>
                        <a:rPr lang="en-US" sz="900" u="none" strike="noStrike" dirty="0">
                          <a:solidFill>
                            <a:schemeClr val="tx1"/>
                          </a:solidFill>
                        </a:rPr>
                        <a:t>Diluted earnings per share</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dirty="0">
                          <a:solidFill>
                            <a:schemeClr val="tx1"/>
                          </a:solidFill>
                        </a:rPr>
                        <a:t>0.23</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a:solidFill>
                            <a:schemeClr val="tx1"/>
                          </a:solidFill>
                        </a:rPr>
                        <a:t>0.32</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a:solidFill>
                            <a:schemeClr val="tx1"/>
                          </a:solidFill>
                        </a:rPr>
                        <a:t>0.23</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a:solidFill>
                            <a:schemeClr val="tx1"/>
                          </a:solidFill>
                        </a:rPr>
                        <a:t>0.34</a:t>
                      </a:r>
                      <a:endParaRPr lang="en-US" sz="900" b="0" i="0" u="none" strike="noStrike">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c>
                  <a:txBody>
                    <a:bodyPr/>
                    <a:lstStyle>
                      <a:extLst/>
                    </a:lstStyle>
                    <a:p>
                      <a:pPr algn="r" fontAlgn="b"/>
                      <a:r>
                        <a:rPr lang="en-US" sz="900" u="none" strike="noStrike" dirty="0">
                          <a:solidFill>
                            <a:schemeClr val="tx1"/>
                          </a:solidFill>
                        </a:rPr>
                        <a:t>1.12</a:t>
                      </a:r>
                      <a:endParaRPr lang="en-US" sz="900" b="0" i="0" u="none" strike="noStrike" dirty="0">
                        <a:solidFill>
                          <a:schemeClr val="tx1"/>
                        </a:solidFill>
                        <a:latin typeface="Arial"/>
                      </a:endParaRPr>
                    </a:p>
                  </a:txBody>
                  <a:tcPr marL="45720" marR="45720" marT="27432" marB="27432" anchor="b">
                    <a:lnB w="12700" cap="flat" cmpd="sng" algn="ctr">
                      <a:solidFill>
                        <a:schemeClr val="tx1">
                          <a:tint val="95000"/>
                        </a:schemeClr>
                      </a:solidFill>
                      <a:prstDash val="solid"/>
                      <a:round/>
                      <a:headEnd type="none" w="med" len="med"/>
                      <a:tailEnd type="none" w="med" len="med"/>
                    </a:lnB>
                  </a:tcPr>
                </a:tc>
              </a:tr>
              <a:tr h="0">
                <a:tc gridSpan="6">
                  <a:txBody>
                    <a:bodyPr/>
                    <a:lstStyle>
                      <a:extLst/>
                    </a:lstStyle>
                    <a:p>
                      <a:pPr marL="173038" indent="-173038" latinLnBrk="0">
                        <a:buAutoNum type="arabicParenBoth"/>
                      </a:pPr>
                      <a:endParaRPr lang="en-US" sz="800" kern="1200" dirty="0" smtClean="0">
                        <a:ea typeface="+mn-ea"/>
                        <a:cs typeface="+mn-cs"/>
                      </a:endParaRPr>
                    </a:p>
                    <a:p>
                      <a:pPr marL="173038" indent="-173038" latinLnBrk="0">
                        <a:buAutoNum type="arabicParenBoth"/>
                      </a:pPr>
                      <a:r>
                        <a:rPr lang="en-US" sz="800" kern="1200" dirty="0" smtClean="0">
                          <a:ea typeface="+mn-ea"/>
                          <a:cs typeface="+mn-cs"/>
                        </a:rPr>
                        <a:t>Includes charges totaling $750 million (pre-tax) related to the </a:t>
                      </a:r>
                      <a:r>
                        <a:rPr lang="en-US" sz="800" kern="1200" dirty="0" err="1" smtClean="0">
                          <a:ea typeface="+mn-ea"/>
                          <a:cs typeface="+mn-cs"/>
                        </a:rPr>
                        <a:t>Fabrikam</a:t>
                      </a:r>
                      <a:r>
                        <a:rPr lang="en-US" sz="800" kern="1200" dirty="0" smtClean="0">
                          <a:ea typeface="+mn-ea"/>
                          <a:cs typeface="+mn-cs"/>
                        </a:rPr>
                        <a:t> settlement and $1.15 billion in impairments of investments. </a:t>
                      </a:r>
                      <a:endParaRPr lang="en-US" sz="1800" kern="1200" dirty="0" smtClean="0">
                        <a:ea typeface="+mn-ea"/>
                        <a:cs typeface="+mn-cs"/>
                      </a:endParaRPr>
                    </a:p>
                    <a:p>
                      <a:pPr marL="173038" indent="-173038" latinLnBrk="0">
                        <a:buAutoNum type="arabicParenBoth"/>
                      </a:pPr>
                      <a:r>
                        <a:rPr lang="en-US" sz="800" kern="1200" dirty="0" smtClean="0">
                          <a:ea typeface="+mn-ea"/>
                          <a:cs typeface="+mn-cs"/>
                        </a:rPr>
                        <a:t>Includes stock-based compensation charges totaling $2.2 billion for the employee stock option transfer program. </a:t>
                      </a:r>
                    </a:p>
                    <a:p>
                      <a:pPr marL="173038" indent="-173038" latinLnBrk="0">
                        <a:buAutoNum type="arabicParenBoth"/>
                      </a:pPr>
                      <a:r>
                        <a:rPr lang="en-US" sz="800" kern="1200" dirty="0" smtClean="0">
                          <a:ea typeface="+mn-ea"/>
                          <a:cs typeface="+mn-cs"/>
                        </a:rPr>
                        <a:t>Includes charges totaling $756 million (pre-tax) related to </a:t>
                      </a:r>
                      <a:r>
                        <a:rPr lang="en-US" sz="800" kern="1200" dirty="0" err="1" smtClean="0">
                          <a:ea typeface="+mn-ea"/>
                          <a:cs typeface="+mn-cs"/>
                        </a:rPr>
                        <a:t>Contoso</a:t>
                      </a:r>
                      <a:r>
                        <a:rPr lang="en-US" sz="800" kern="1200" dirty="0" smtClean="0">
                          <a:ea typeface="+mn-ea"/>
                          <a:cs typeface="+mn-cs"/>
                        </a:rPr>
                        <a:t> subsidiaries and other matters.</a:t>
                      </a:r>
                    </a:p>
                    <a:p>
                      <a:pPr algn="l" fontAlgn="b"/>
                      <a:endParaRPr lang="en-US" sz="900" b="0" i="0" u="none" strike="noStrike" dirty="0">
                        <a:solidFill>
                          <a:schemeClr val="tx1"/>
                        </a:solidFill>
                        <a:latin typeface="Arial"/>
                      </a:endParaRPr>
                    </a:p>
                  </a:txBody>
                  <a:tcPr marL="45720" marR="45720" marT="27432" marB="27432" anchor="b">
                    <a:lnT w="12700" cap="flat" cmpd="sng" algn="ctr">
                      <a:solidFill>
                        <a:schemeClr val="tx1">
                          <a:tint val="95000"/>
                        </a:schemeClr>
                      </a:solidFill>
                      <a:prstDash val="solid"/>
                      <a:round/>
                      <a:headEnd type="none" w="med" len="med"/>
                      <a:tailEnd type="none" w="med" len="med"/>
                    </a:lnT>
                    <a:lnB w="12700" cmpd="sng">
                      <a:noFill/>
                    </a:lnB>
                    <a:noFill/>
                  </a:tcPr>
                </a:tc>
                <a:tc hMerge="1">
                  <a:txBody>
                    <a:bodyPr/>
                    <a:lstStyle>
                      <a:extLst/>
                    </a:lstStyle>
                    <a:p>
                      <a:pPr algn="r" fontAlgn="b"/>
                      <a:endParaRPr lang="en-US" sz="900" b="0" i="0" u="none" strike="noStrike">
                        <a:solidFill>
                          <a:schemeClr val="tx1"/>
                        </a:solidFill>
                        <a:latin typeface="Arial"/>
                      </a:endParaRPr>
                    </a:p>
                  </a:txBody>
                  <a:tcPr marL="9525" marR="9525" marT="9525" anchor="b"/>
                </a:tc>
                <a:tc hMerge="1">
                  <a:txBody>
                    <a:bodyPr/>
                    <a:lstStyle>
                      <a:extLst/>
                    </a:lstStyle>
                    <a:p>
                      <a:pPr algn="r" fontAlgn="b"/>
                      <a:endParaRPr lang="en-US" sz="900" b="0" i="0" u="none" strike="noStrike">
                        <a:solidFill>
                          <a:schemeClr val="tx1"/>
                        </a:solidFill>
                        <a:latin typeface="Arial"/>
                      </a:endParaRPr>
                    </a:p>
                  </a:txBody>
                  <a:tcPr marL="9525" marR="9525" marT="9525" anchor="b"/>
                </a:tc>
                <a:tc hMerge="1">
                  <a:txBody>
                    <a:bodyPr/>
                    <a:lstStyle>
                      <a:extLst/>
                    </a:lstStyle>
                    <a:p>
                      <a:pPr algn="r" fontAlgn="b"/>
                      <a:endParaRPr lang="en-US" sz="900" b="0" i="0" u="none" strike="noStrike" dirty="0">
                        <a:solidFill>
                          <a:schemeClr val="tx1"/>
                        </a:solidFill>
                        <a:latin typeface="Arial"/>
                      </a:endParaRPr>
                    </a:p>
                  </a:txBody>
                  <a:tcPr marL="9525" marR="9525" marT="9525" anchor="b"/>
                </a:tc>
                <a:tc hMerge="1">
                  <a:txBody>
                    <a:bodyPr/>
                    <a:lstStyle>
                      <a:extLst/>
                    </a:lstStyle>
                    <a:p>
                      <a:pPr algn="r" fontAlgn="b"/>
                      <a:endParaRPr lang="en-US" sz="900" b="0" i="0" u="none" strike="noStrike" dirty="0">
                        <a:solidFill>
                          <a:schemeClr val="tx1"/>
                        </a:solidFill>
                        <a:latin typeface="Arial"/>
                      </a:endParaRPr>
                    </a:p>
                  </a:txBody>
                  <a:tcPr marL="9525" marR="9525" marT="9525" anchor="b"/>
                </a:tc>
                <a:tc hMerge="1">
                  <a:txBody>
                    <a:bodyPr/>
                    <a:lstStyle>
                      <a:extLst/>
                    </a:lstStyle>
                    <a:p>
                      <a:pPr algn="r" fontAlgn="b"/>
                      <a:endParaRPr lang="en-US" sz="900" b="0" i="0" u="none" strike="noStrike" dirty="0">
                        <a:solidFill>
                          <a:schemeClr val="tx1"/>
                        </a:solidFill>
                        <a:latin typeface="Arial"/>
                      </a:endParaRPr>
                    </a:p>
                  </a:txBody>
                  <a:tcPr marL="9525" marR="9525" marT="9525" anchor="b"/>
                </a:tc>
              </a:tr>
            </a:tbl>
          </a:graphicData>
        </a:graphic>
      </p:graphicFrame>
      <p:sp>
        <p:nvSpPr>
          <p:cNvPr id="5" name="Rectangle 5"/>
          <p:cNvSpPr>
            <a:spLocks noGrp="1"/>
          </p:cNvSpPr>
          <p:nvPr>
            <p:ph type="body" sz="quarter" idx="14"/>
          </p:nvPr>
        </p:nvSpPr>
        <p:spPr/>
        <p:txBody>
          <a:bodyPr>
            <a:normAutofit fontScale="32500" lnSpcReduction="20000"/>
          </a:bodyPr>
          <a:lstStyle>
            <a:extLst/>
          </a:lstStyle>
          <a:p>
            <a:r>
              <a:rPr lang="en-US" dirty="0" smtClean="0"/>
              <a:t>Market Risk</a:t>
            </a:r>
            <a:endParaRPr lang="en-US" dirty="0"/>
          </a:p>
        </p:txBody>
      </p:sp>
      <p:graphicFrame>
        <p:nvGraphicFramePr>
          <p:cNvPr id="16" name="Content Placeholder 15"/>
          <p:cNvGraphicFramePr>
            <a:graphicFrameLocks noGrp="1"/>
          </p:cNvGraphicFramePr>
          <p:nvPr>
            <p:ph sz="quarter" idx="16"/>
          </p:nvPr>
        </p:nvGraphicFramePr>
        <p:xfrm>
          <a:off x="304800" y="609600"/>
          <a:ext cx="3962400" cy="1728788"/>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7"/>
          <p:cNvSpPr>
            <a:spLocks noGrp="1"/>
          </p:cNvSpPr>
          <p:nvPr>
            <p:ph type="body" sz="quarter" idx="17"/>
          </p:nvPr>
        </p:nvSpPr>
        <p:spPr/>
        <p:txBody>
          <a:bodyPr>
            <a:normAutofit fontScale="32500" lnSpcReduction="20000"/>
          </a:bodyPr>
          <a:lstStyle>
            <a:extLst/>
          </a:lstStyle>
          <a:p>
            <a:r>
              <a:rPr lang="en-US" dirty="0" smtClean="0"/>
              <a:t>Fiscal Year 2004 </a:t>
            </a:r>
            <a:endParaRPr lang="en-US" dirty="0"/>
          </a:p>
        </p:txBody>
      </p:sp>
      <p:graphicFrame>
        <p:nvGraphicFramePr>
          <p:cNvPr id="13" name="Content Placeholder 12"/>
          <p:cNvGraphicFramePr>
            <a:graphicFrameLocks noGrp="1"/>
          </p:cNvGraphicFramePr>
          <p:nvPr>
            <p:ph sz="quarter" idx="18"/>
          </p:nvPr>
        </p:nvGraphicFramePr>
        <p:xfrm>
          <a:off x="301625" y="2570163"/>
          <a:ext cx="3962400" cy="172720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9"/>
          <p:cNvSpPr>
            <a:spLocks noGrp="1"/>
          </p:cNvSpPr>
          <p:nvPr>
            <p:ph type="body" sz="quarter" idx="19"/>
          </p:nvPr>
        </p:nvSpPr>
        <p:spPr/>
        <p:txBody>
          <a:bodyPr>
            <a:normAutofit fontScale="32500" lnSpcReduction="20000"/>
          </a:bodyPr>
          <a:lstStyle>
            <a:extLst/>
          </a:lstStyle>
          <a:p>
            <a:endParaRPr lang="en-US"/>
          </a:p>
        </p:txBody>
      </p:sp>
      <p:graphicFrame>
        <p:nvGraphicFramePr>
          <p:cNvPr id="15" name="Content Placeholder 14"/>
          <p:cNvGraphicFramePr>
            <a:graphicFrameLocks noGrp="1"/>
          </p:cNvGraphicFramePr>
          <p:nvPr>
            <p:ph sz="quarter" idx="20"/>
          </p:nvPr>
        </p:nvGraphicFramePr>
        <p:xfrm>
          <a:off x="304800" y="4519613"/>
          <a:ext cx="3962400" cy="1728787"/>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0"/>
          <p:cNvSpPr/>
          <p:nvPr/>
        </p:nvSpPr>
        <p:spPr>
          <a:xfrm>
            <a:off x="8610600" y="0"/>
            <a:ext cx="533400" cy="6858000"/>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a:solidFill>
                <a:prstClr val="black"/>
              </a:solidFill>
            </a:endParaRPr>
          </a:p>
        </p:txBody>
      </p:sp>
      <p:sp>
        <p:nvSpPr>
          <p:cNvPr id="15" name="Rectangle 2"/>
          <p:cNvSpPr>
            <a:spLocks noGrp="1"/>
          </p:cNvSpPr>
          <p:nvPr>
            <p:ph type="title"/>
          </p:nvPr>
        </p:nvSpPr>
        <p:spPr>
          <a:xfrm rot="5400000">
            <a:off x="5607543" y="3016744"/>
            <a:ext cx="6553201" cy="519713"/>
          </a:xfrm>
        </p:spPr>
        <p:txBody>
          <a:bodyPr>
            <a:normAutofit/>
          </a:bodyPr>
          <a:lstStyle>
            <a:extLst/>
          </a:lstStyle>
          <a:p>
            <a:r>
              <a:rPr lang="en-US" sz="2800" dirty="0" smtClean="0">
                <a:solidFill>
                  <a:schemeClr val="bg1"/>
                </a:solidFill>
                <a:latin typeface="Book Antiqua" pitchFamily="18" charset="0"/>
              </a:rPr>
              <a:t>Market Summary Analysis</a:t>
            </a:r>
            <a:endParaRPr lang="en-US" sz="2800" dirty="0">
              <a:solidFill>
                <a:schemeClr val="bg1"/>
              </a:solidFill>
              <a:latin typeface="Book Antiqua" pitchFamily="18" charset="0"/>
            </a:endParaRPr>
          </a:p>
        </p:txBody>
      </p:sp>
      <p:sp>
        <p:nvSpPr>
          <p:cNvPr id="30" name="Rectangle 5"/>
          <p:cNvSpPr>
            <a:spLocks noGrp="1"/>
          </p:cNvSpPr>
          <p:nvPr>
            <p:ph type="body" sz="quarter" idx="13"/>
          </p:nvPr>
        </p:nvSpPr>
        <p:spPr/>
        <p:txBody>
          <a:bodyPr>
            <a:normAutofit fontScale="47500" lnSpcReduction="20000"/>
          </a:bodyPr>
          <a:lstStyle>
            <a:extLst/>
          </a:lstStyle>
          <a:p>
            <a:r>
              <a:rPr lang="en-US" dirty="0" smtClean="0"/>
              <a:t>1</a:t>
            </a:r>
            <a:r>
              <a:rPr lang="en-US" baseline="30000" dirty="0" smtClean="0"/>
              <a:t>st</a:t>
            </a:r>
            <a:r>
              <a:rPr lang="en-US" dirty="0" smtClean="0"/>
              <a:t> Year Sales Figures</a:t>
            </a:r>
            <a:endParaRPr lang="en-US" dirty="0"/>
          </a:p>
        </p:txBody>
      </p:sp>
      <p:graphicFrame>
        <p:nvGraphicFramePr>
          <p:cNvPr id="12" name="Content Placeholder 11"/>
          <p:cNvGraphicFramePr>
            <a:graphicFrameLocks noGrp="1"/>
          </p:cNvGraphicFramePr>
          <p:nvPr>
            <p:ph sz="quarter" idx="15"/>
          </p:nvPr>
        </p:nvGraphicFramePr>
        <p:xfrm>
          <a:off x="304800" y="609600"/>
          <a:ext cx="3962400"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3"/>
          <p:cNvSpPr>
            <a:spLocks noGrp="1"/>
          </p:cNvSpPr>
          <p:nvPr>
            <p:ph type="body" sz="quarter" idx="16"/>
          </p:nvPr>
        </p:nvSpPr>
        <p:spPr>
          <a:prstGeom prst="rect">
            <a:avLst/>
          </a:prstGeom>
        </p:spPr>
        <p:txBody>
          <a:bodyPr>
            <a:normAutofit fontScale="47500" lnSpcReduction="20000"/>
          </a:bodyPr>
          <a:lstStyle>
            <a:extLst/>
          </a:lstStyle>
          <a:p>
            <a:r>
              <a:rPr lang="en-US" dirty="0" smtClean="0"/>
              <a:t>Market Distribution</a:t>
            </a:r>
            <a:endParaRPr lang="en-US" dirty="0"/>
          </a:p>
        </p:txBody>
      </p:sp>
      <p:graphicFrame>
        <p:nvGraphicFramePr>
          <p:cNvPr id="13" name="Content Placeholder 12"/>
          <p:cNvGraphicFramePr>
            <a:graphicFrameLocks noGrp="1"/>
          </p:cNvGraphicFramePr>
          <p:nvPr>
            <p:ph sz="quarter" idx="17"/>
          </p:nvPr>
        </p:nvGraphicFramePr>
        <p:xfrm>
          <a:off x="4419600" y="609600"/>
          <a:ext cx="3962400" cy="2706688"/>
        </p:xfrm>
        <a:graphic>
          <a:graphicData uri="http://schemas.openxmlformats.org/drawingml/2006/chart">
            <c:chart xmlns:c="http://schemas.openxmlformats.org/drawingml/2006/chart" xmlns:r="http://schemas.openxmlformats.org/officeDocument/2006/relationships" r:id="rId4"/>
          </a:graphicData>
        </a:graphic>
      </p:graphicFrame>
      <p:sp>
        <p:nvSpPr>
          <p:cNvPr id="23" name="Rectangle 60"/>
          <p:cNvSpPr>
            <a:spLocks noGrp="1"/>
          </p:cNvSpPr>
          <p:nvPr>
            <p:ph type="body" sz="quarter" idx="18"/>
          </p:nvPr>
        </p:nvSpPr>
        <p:spPr/>
        <p:txBody>
          <a:bodyPr>
            <a:normAutofit fontScale="47500" lnSpcReduction="20000"/>
          </a:bodyPr>
          <a:lstStyle>
            <a:extLst/>
          </a:lstStyle>
          <a:p>
            <a:r>
              <a:rPr lang="en-US" dirty="0" smtClean="0"/>
              <a:t>Financial Summary</a:t>
            </a:r>
            <a:endParaRPr lang="en-US" dirty="0"/>
          </a:p>
        </p:txBody>
      </p:sp>
      <p:sp>
        <p:nvSpPr>
          <p:cNvPr id="27" name="Rectangle 6"/>
          <p:cNvSpPr>
            <a:spLocks noGrp="1"/>
          </p:cNvSpPr>
          <p:nvPr>
            <p:ph sz="quarter" idx="19"/>
          </p:nvPr>
        </p:nvSpPr>
        <p:spPr>
          <a:prstGeom prst="rect">
            <a:avLst/>
          </a:prstGeom>
        </p:spPr>
        <p:txBody>
          <a:bodyPr>
            <a:normAutofit fontScale="62500" lnSpcReduction="20000"/>
          </a:bodyPr>
          <a:lstStyle>
            <a:extLst/>
          </a:lstStyle>
          <a:p>
            <a:r>
              <a:rPr lang="en-US" dirty="0" smtClean="0"/>
              <a:t>Our perennial 3</a:t>
            </a:r>
            <a:r>
              <a:rPr lang="en-US" baseline="30000" dirty="0" smtClean="0"/>
              <a:t>rd</a:t>
            </a:r>
            <a:r>
              <a:rPr lang="en-US" dirty="0" smtClean="0"/>
              <a:t> Quarter boost was larger than expected contributing to an exceptionally strong year. Distribution of sales across the geographic markets looks fairly steady.  </a:t>
            </a:r>
          </a:p>
          <a:p>
            <a:endParaRPr lang="en-US" dirty="0" smtClean="0"/>
          </a:p>
          <a:p>
            <a:r>
              <a:rPr lang="en-US" dirty="0" smtClean="0"/>
              <a:t>Our new product line, released this year, is early in its adoption phase. We expect to see substantial revenue contribution from these products over the next two years. </a:t>
            </a:r>
          </a:p>
          <a:p>
            <a:endParaRPr lang="en-US" dirty="0" smtClean="0"/>
          </a:p>
        </p:txBody>
      </p:sp>
      <p:sp>
        <p:nvSpPr>
          <p:cNvPr id="21" name="Rectangle 10"/>
          <p:cNvSpPr/>
          <p:nvPr/>
        </p:nvSpPr>
        <p:spPr>
          <a:xfrm>
            <a:off x="0" y="0"/>
            <a:ext cx="76200" cy="6858000"/>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a:solidFill>
                <a:prstClr val="black"/>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0"/>
          <p:cNvSpPr/>
          <p:nvPr/>
        </p:nvSpPr>
        <p:spPr>
          <a:xfrm>
            <a:off x="8610600" y="0"/>
            <a:ext cx="533400" cy="6858000"/>
          </a:xfrm>
          <a:prstGeom prst="rect">
            <a:avLst/>
          </a:prstGeom>
          <a:solidFill>
            <a:srgbClr val="848058"/>
          </a:solidFill>
          <a:ln w="25400" cap="rnd" cmpd="sng" algn="ctr">
            <a:noFill/>
            <a:prstDash val="solid"/>
          </a:ln>
          <a:effectLst/>
        </p:spPr>
        <p:txBody>
          <a:bodyPr anchor="ctr"/>
          <a:lstStyle>
            <a:extLs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entury Gothic"/>
              <a:ea typeface="+mn-ea"/>
              <a:cs typeface="+mn-cs"/>
            </a:endParaRPr>
          </a:p>
        </p:txBody>
      </p:sp>
      <p:sp>
        <p:nvSpPr>
          <p:cNvPr id="2" name="Rectangle 2"/>
          <p:cNvSpPr>
            <a:spLocks noGrp="1"/>
          </p:cNvSpPr>
          <p:nvPr>
            <p:ph type="title"/>
          </p:nvPr>
        </p:nvSpPr>
        <p:spPr>
          <a:xfrm rot="5400000">
            <a:off x="5410200" y="3200400"/>
            <a:ext cx="6858000" cy="457200"/>
          </a:xfrm>
        </p:spPr>
        <p:txBody>
          <a:bodyPr>
            <a:noAutofit/>
          </a:bodyPr>
          <a:lstStyle>
            <a:extLst/>
          </a:lstStyle>
          <a:p>
            <a:r>
              <a:rPr lang="en-US" sz="2800" cap="all" dirty="0">
                <a:solidFill>
                  <a:schemeClr val="bg1"/>
                </a:solidFill>
                <a:latin typeface="Book Antiqua" pitchFamily="18" charset="0"/>
              </a:rPr>
              <a:t>Business Summary</a:t>
            </a:r>
            <a:endParaRPr lang="en-US" sz="2800" cap="all" dirty="0">
              <a:solidFill>
                <a:schemeClr val="bg1"/>
              </a:solidFill>
              <a:latin typeface="Book Antiqua" pitchFamily="18" charset="0"/>
            </a:endParaRPr>
          </a:p>
        </p:txBody>
      </p:sp>
      <p:sp>
        <p:nvSpPr>
          <p:cNvPr id="3" name="Rectangle 3"/>
          <p:cNvSpPr>
            <a:spLocks noGrp="1"/>
          </p:cNvSpPr>
          <p:nvPr>
            <p:ph type="body" sz="quarter" idx="13"/>
          </p:nvPr>
        </p:nvSpPr>
        <p:spPr/>
        <p:txBody>
          <a:bodyPr>
            <a:normAutofit fontScale="32500" lnSpcReduction="20000"/>
          </a:bodyPr>
          <a:lstStyle>
            <a:extLst/>
          </a:lstStyle>
          <a:p>
            <a:r>
              <a:rPr lang="en-US" dirty="0" smtClean="0"/>
              <a:t>Market Share by Division</a:t>
            </a:r>
            <a:endParaRPr lang="en-US" dirty="0"/>
          </a:p>
        </p:txBody>
      </p:sp>
      <p:graphicFrame>
        <p:nvGraphicFramePr>
          <p:cNvPr id="13" name="Table 13"/>
          <p:cNvGraphicFramePr>
            <a:graphicFrameLocks noGrp="1"/>
          </p:cNvGraphicFramePr>
          <p:nvPr>
            <p:ph sz="quarter" idx="15"/>
          </p:nvPr>
        </p:nvGraphicFramePr>
        <p:xfrm>
          <a:off x="304800" y="746760"/>
          <a:ext cx="3886204" cy="2072640"/>
        </p:xfrm>
        <a:graphic>
          <a:graphicData uri="http://schemas.openxmlformats.org/drawingml/2006/table">
            <a:tbl>
              <a:tblPr firstRow="1" firstCol="1" bandRow="1">
                <a:tableStyleId>{0E3FDE45-AF77-4B5C-9715-49D594BDF05E}</a:tableStyleId>
              </a:tblPr>
              <a:tblGrid>
                <a:gridCol w="1273552"/>
                <a:gridCol w="653163"/>
                <a:gridCol w="653163"/>
                <a:gridCol w="653163"/>
                <a:gridCol w="653163"/>
              </a:tblGrid>
              <a:tr h="0">
                <a:tc>
                  <a:txBody>
                    <a:bodyPr/>
                    <a:lstStyle>
                      <a:extLst/>
                    </a:lstStyle>
                    <a:p>
                      <a:pPr algn="l"/>
                      <a:r>
                        <a:rPr lang="en-US" sz="900" dirty="0" smtClean="0"/>
                        <a:t>Product Division</a:t>
                      </a:r>
                      <a:endParaRPr lang="en-US" sz="900" dirty="0">
                        <a:solidFill>
                          <a:schemeClr val="tx1"/>
                        </a:solidFill>
                      </a:endParaRPr>
                    </a:p>
                  </a:txBody>
                  <a:tcPr/>
                </a:tc>
                <a:tc>
                  <a:txBody>
                    <a:bodyPr/>
                    <a:lstStyle>
                      <a:extLst/>
                    </a:lstStyle>
                    <a:p>
                      <a:pPr algn="r"/>
                      <a:r>
                        <a:rPr lang="en-US" sz="900" dirty="0" smtClean="0"/>
                        <a:t>2002</a:t>
                      </a:r>
                      <a:endParaRPr lang="en-US" sz="900" dirty="0">
                        <a:solidFill>
                          <a:schemeClr val="tx1"/>
                        </a:solidFill>
                      </a:endParaRPr>
                    </a:p>
                  </a:txBody>
                  <a:tcPr/>
                </a:tc>
                <a:tc>
                  <a:txBody>
                    <a:bodyPr/>
                    <a:lstStyle>
                      <a:extLst/>
                    </a:lstStyle>
                    <a:p>
                      <a:pPr algn="r"/>
                      <a:r>
                        <a:rPr lang="en-US" sz="900" dirty="0" smtClean="0"/>
                        <a:t>2003</a:t>
                      </a:r>
                      <a:endParaRPr lang="en-US" sz="900" dirty="0">
                        <a:solidFill>
                          <a:schemeClr val="tx1"/>
                        </a:solidFill>
                      </a:endParaRPr>
                    </a:p>
                  </a:txBody>
                  <a:tcPr/>
                </a:tc>
                <a:tc>
                  <a:txBody>
                    <a:bodyPr/>
                    <a:lstStyle>
                      <a:extLst/>
                    </a:lstStyle>
                    <a:p>
                      <a:pPr algn="r"/>
                      <a:r>
                        <a:rPr lang="en-US" sz="900" dirty="0" smtClean="0"/>
                        <a:t>2004</a:t>
                      </a:r>
                      <a:endParaRPr lang="en-US" sz="900" dirty="0">
                        <a:solidFill>
                          <a:schemeClr val="tx1"/>
                        </a:solidFill>
                      </a:endParaRPr>
                    </a:p>
                  </a:txBody>
                  <a:tcPr/>
                </a:tc>
                <a:tc>
                  <a:txBody>
                    <a:bodyPr/>
                    <a:lstStyle>
                      <a:extLst/>
                    </a:lstStyle>
                    <a:p>
                      <a:pPr algn="r"/>
                      <a:r>
                        <a:rPr lang="en-US" sz="900" dirty="0" smtClean="0"/>
                        <a:t>2005</a:t>
                      </a:r>
                      <a:endParaRPr lang="en-US" sz="900" dirty="0">
                        <a:solidFill>
                          <a:schemeClr val="tx1"/>
                        </a:solidFill>
                      </a:endParaRPr>
                    </a:p>
                  </a:txBody>
                  <a:tcPr/>
                </a:tc>
              </a:tr>
              <a:tr h="0">
                <a:tc>
                  <a:txBody>
                    <a:bodyPr/>
                    <a:lstStyle>
                      <a:extLst/>
                    </a:lstStyle>
                    <a:p>
                      <a:pPr algn="l"/>
                      <a:r>
                        <a:rPr lang="en-US" sz="900" dirty="0" smtClean="0"/>
                        <a:t>Electronics</a:t>
                      </a:r>
                      <a:endParaRPr lang="en-US" sz="900" dirty="0"/>
                    </a:p>
                  </a:txBody>
                  <a:tcPr/>
                </a:tc>
                <a:tc>
                  <a:txBody>
                    <a:bodyPr/>
                    <a:lstStyle>
                      <a:extLst/>
                    </a:lstStyle>
                    <a:p>
                      <a:pPr algn="r"/>
                      <a:r>
                        <a:rPr lang="en-US" sz="900" dirty="0" smtClean="0"/>
                        <a:t>10.3</a:t>
                      </a:r>
                      <a:r>
                        <a:rPr lang="en-US" sz="900" baseline="0" dirty="0" smtClean="0"/>
                        <a:t> %</a:t>
                      </a:r>
                      <a:endParaRPr lang="en-US" sz="900" dirty="0"/>
                    </a:p>
                  </a:txBody>
                  <a:tcPr/>
                </a:tc>
                <a:tc>
                  <a:txBody>
                    <a:bodyPr/>
                    <a:lstStyle>
                      <a:extLst/>
                    </a:lstStyle>
                    <a:p>
                      <a:pPr algn="r"/>
                      <a:r>
                        <a:rPr lang="en-US" sz="900" dirty="0" smtClean="0"/>
                        <a:t>12.1%</a:t>
                      </a:r>
                      <a:endParaRPr lang="en-US" sz="900" dirty="0"/>
                    </a:p>
                  </a:txBody>
                  <a:tcPr/>
                </a:tc>
                <a:tc>
                  <a:txBody>
                    <a:bodyPr/>
                    <a:lstStyle>
                      <a:extLst/>
                    </a:lstStyle>
                    <a:p>
                      <a:pPr algn="r"/>
                      <a:r>
                        <a:rPr lang="en-US" sz="900" dirty="0" smtClean="0"/>
                        <a:t>13.2%</a:t>
                      </a:r>
                      <a:endParaRPr lang="en-US" sz="900" dirty="0"/>
                    </a:p>
                  </a:txBody>
                  <a:tcPr/>
                </a:tc>
                <a:tc>
                  <a:txBody>
                    <a:bodyPr/>
                    <a:lstStyle>
                      <a:extLst/>
                    </a:lstStyle>
                    <a:p>
                      <a:pPr algn="r"/>
                      <a:r>
                        <a:rPr lang="en-US" sz="900" dirty="0" smtClean="0"/>
                        <a:t>17.0%</a:t>
                      </a:r>
                      <a:endParaRPr lang="en-US" sz="900" dirty="0"/>
                    </a:p>
                  </a:txBody>
                  <a:tcPr/>
                </a:tc>
              </a:tr>
              <a:tr h="0">
                <a:tc>
                  <a:txBody>
                    <a:bodyPr/>
                    <a:lstStyle>
                      <a:extLst/>
                    </a:lstStyle>
                    <a:p>
                      <a:pPr algn="l"/>
                      <a:r>
                        <a:rPr lang="en-US" sz="900" dirty="0" smtClean="0"/>
                        <a:t>Consumer Goods</a:t>
                      </a:r>
                      <a:endParaRPr lang="en-US" sz="2000" dirty="0"/>
                    </a:p>
                  </a:txBody>
                  <a:tcPr/>
                </a:tc>
                <a:tc>
                  <a:txBody>
                    <a:bodyPr/>
                    <a:lstStyle>
                      <a:extLst/>
                    </a:lstStyle>
                    <a:p>
                      <a:pPr algn="r"/>
                      <a:r>
                        <a:rPr lang="en-US" sz="900" dirty="0" smtClean="0"/>
                        <a:t>1.3%</a:t>
                      </a:r>
                      <a:endParaRPr lang="en-US" sz="900" dirty="0"/>
                    </a:p>
                  </a:txBody>
                  <a:tcPr/>
                </a:tc>
                <a:tc>
                  <a:txBody>
                    <a:bodyPr/>
                    <a:lstStyle>
                      <a:extLst/>
                    </a:lstStyle>
                    <a:p>
                      <a:pPr algn="r"/>
                      <a:r>
                        <a:rPr lang="en-US" sz="900" dirty="0" smtClean="0"/>
                        <a:t>2.3%</a:t>
                      </a:r>
                      <a:endParaRPr lang="en-US" sz="900" dirty="0"/>
                    </a:p>
                  </a:txBody>
                  <a:tcPr/>
                </a:tc>
                <a:tc>
                  <a:txBody>
                    <a:bodyPr/>
                    <a:lstStyle>
                      <a:extLst/>
                    </a:lstStyle>
                    <a:p>
                      <a:pPr algn="r"/>
                      <a:r>
                        <a:rPr lang="en-US" sz="900" dirty="0" smtClean="0"/>
                        <a:t>2.2%</a:t>
                      </a:r>
                      <a:endParaRPr lang="en-US" sz="900" dirty="0"/>
                    </a:p>
                  </a:txBody>
                  <a:tcPr/>
                </a:tc>
                <a:tc>
                  <a:txBody>
                    <a:bodyPr/>
                    <a:lstStyle>
                      <a:extLst/>
                    </a:lstStyle>
                    <a:p>
                      <a:pPr algn="r"/>
                      <a:r>
                        <a:rPr lang="en-US" sz="900" dirty="0" smtClean="0"/>
                        <a:t>2.7%</a:t>
                      </a:r>
                      <a:endParaRPr lang="en-US" sz="900" dirty="0"/>
                    </a:p>
                  </a:txBody>
                  <a:tcPr/>
                </a:tc>
              </a:tr>
              <a:tr h="0">
                <a:tc>
                  <a:txBody>
                    <a:bodyPr/>
                    <a:lstStyle>
                      <a:extLst/>
                    </a:lstStyle>
                    <a:p>
                      <a:pPr algn="l"/>
                      <a:r>
                        <a:rPr lang="en-US" sz="900" dirty="0" smtClean="0"/>
                        <a:t>Services</a:t>
                      </a:r>
                      <a:endParaRPr lang="en-US" sz="2000" dirty="0"/>
                    </a:p>
                  </a:txBody>
                  <a:tcPr/>
                </a:tc>
                <a:tc>
                  <a:txBody>
                    <a:bodyPr/>
                    <a:lstStyle>
                      <a:extLst/>
                    </a:lstStyle>
                    <a:p>
                      <a:pPr algn="r"/>
                      <a:r>
                        <a:rPr lang="en-US" sz="900" dirty="0" smtClean="0"/>
                        <a:t>12.0%</a:t>
                      </a:r>
                      <a:endParaRPr lang="en-US" sz="900" dirty="0"/>
                    </a:p>
                  </a:txBody>
                  <a:tcPr/>
                </a:tc>
                <a:tc>
                  <a:txBody>
                    <a:bodyPr/>
                    <a:lstStyle>
                      <a:extLst/>
                    </a:lstStyle>
                    <a:p>
                      <a:pPr algn="r"/>
                      <a:r>
                        <a:rPr lang="en-US" sz="900" dirty="0" smtClean="0"/>
                        <a:t>11.0%</a:t>
                      </a:r>
                      <a:endParaRPr lang="en-US" sz="900" dirty="0"/>
                    </a:p>
                  </a:txBody>
                  <a:tcPr/>
                </a:tc>
                <a:tc>
                  <a:txBody>
                    <a:bodyPr/>
                    <a:lstStyle>
                      <a:extLst/>
                    </a:lstStyle>
                    <a:p>
                      <a:pPr algn="r"/>
                      <a:r>
                        <a:rPr lang="en-US" sz="900" dirty="0" smtClean="0"/>
                        <a:t>8.9%</a:t>
                      </a:r>
                      <a:endParaRPr lang="en-US" sz="900" dirty="0"/>
                    </a:p>
                  </a:txBody>
                  <a:tcPr/>
                </a:tc>
                <a:tc>
                  <a:txBody>
                    <a:bodyPr/>
                    <a:lstStyle>
                      <a:extLst/>
                    </a:lstStyle>
                    <a:p>
                      <a:pPr algn="r"/>
                      <a:r>
                        <a:rPr lang="en-US" sz="900" dirty="0" smtClean="0"/>
                        <a:t>9.2%</a:t>
                      </a:r>
                      <a:endParaRPr lang="en-US" sz="900" dirty="0"/>
                    </a:p>
                  </a:txBody>
                  <a:tcPr/>
                </a:tc>
              </a:tr>
              <a:tr h="0">
                <a:tc>
                  <a:txBody>
                    <a:bodyPr/>
                    <a:lstStyle>
                      <a:extLst/>
                    </a:lstStyle>
                    <a:p>
                      <a:pPr algn="l"/>
                      <a:r>
                        <a:rPr lang="en-US" sz="900" dirty="0" smtClean="0"/>
                        <a:t>Widget Sales</a:t>
                      </a:r>
                      <a:endParaRPr lang="en-US" sz="2000"/>
                    </a:p>
                  </a:txBody>
                  <a:tcPr/>
                </a:tc>
                <a:tc>
                  <a:txBody>
                    <a:bodyPr/>
                    <a:lstStyle>
                      <a:extLst/>
                    </a:lstStyle>
                    <a:p>
                      <a:pPr algn="r"/>
                      <a:r>
                        <a:rPr lang="en-US" sz="900" dirty="0" smtClean="0"/>
                        <a:t>78.0%</a:t>
                      </a:r>
                      <a:endParaRPr lang="en-US" sz="900" dirty="0"/>
                    </a:p>
                  </a:txBody>
                  <a:tcPr/>
                </a:tc>
                <a:tc>
                  <a:txBody>
                    <a:bodyPr/>
                    <a:lstStyle>
                      <a:extLst/>
                    </a:lstStyle>
                    <a:p>
                      <a:pPr algn="r"/>
                      <a:r>
                        <a:rPr lang="en-US" sz="900" dirty="0" smtClean="0"/>
                        <a:t>82.3%</a:t>
                      </a:r>
                      <a:endParaRPr lang="en-US" sz="900" dirty="0"/>
                    </a:p>
                  </a:txBody>
                  <a:tcPr/>
                </a:tc>
                <a:tc>
                  <a:txBody>
                    <a:bodyPr/>
                    <a:lstStyle>
                      <a:extLst/>
                    </a:lstStyle>
                    <a:p>
                      <a:pPr algn="r"/>
                      <a:r>
                        <a:rPr lang="en-US" sz="900" dirty="0" smtClean="0"/>
                        <a:t>82.5%</a:t>
                      </a:r>
                      <a:endParaRPr lang="en-US" sz="900" dirty="0"/>
                    </a:p>
                  </a:txBody>
                  <a:tcPr/>
                </a:tc>
                <a:tc>
                  <a:txBody>
                    <a:bodyPr/>
                    <a:lstStyle>
                      <a:extLst/>
                    </a:lstStyle>
                    <a:p>
                      <a:pPr algn="r"/>
                      <a:r>
                        <a:rPr lang="en-US" sz="900" dirty="0" smtClean="0"/>
                        <a:t>84.0%</a:t>
                      </a:r>
                      <a:endParaRPr lang="en-US" sz="900" dirty="0"/>
                    </a:p>
                  </a:txBody>
                  <a:tcPr/>
                </a:tc>
              </a:tr>
              <a:tr h="0">
                <a:tc>
                  <a:txBody>
                    <a:bodyPr/>
                    <a:lstStyle>
                      <a:extLst/>
                    </a:lstStyle>
                    <a:p>
                      <a:pPr algn="l"/>
                      <a:r>
                        <a:rPr lang="en-US" sz="900" dirty="0" smtClean="0"/>
                        <a:t>Installations</a:t>
                      </a:r>
                      <a:endParaRPr lang="en-US" sz="2000" dirty="0"/>
                    </a:p>
                  </a:txBody>
                  <a:tcPr>
                    <a:lnB w="12700" cap="flat" cmpd="sng" algn="ctr">
                      <a:solidFill>
                        <a:schemeClr val="tx1">
                          <a:tint val="50000"/>
                        </a:schemeClr>
                      </a:solidFill>
                      <a:prstDash val="solid"/>
                      <a:round/>
                      <a:headEnd type="none" w="med" len="med"/>
                      <a:tailEnd type="none" w="med" len="med"/>
                    </a:lnB>
                  </a:tcPr>
                </a:tc>
                <a:tc>
                  <a:txBody>
                    <a:bodyPr/>
                    <a:lstStyle>
                      <a:extLst/>
                    </a:lstStyle>
                    <a:p>
                      <a:pPr algn="r"/>
                      <a:r>
                        <a:rPr lang="en-US" sz="900" dirty="0" smtClean="0"/>
                        <a:t>5.3%</a:t>
                      </a:r>
                      <a:endParaRPr lang="en-US" sz="900" dirty="0"/>
                    </a:p>
                  </a:txBody>
                  <a:tcPr>
                    <a:lnB w="12700" cap="flat" cmpd="sng" algn="ctr">
                      <a:solidFill>
                        <a:schemeClr val="tx1">
                          <a:tint val="50000"/>
                        </a:schemeClr>
                      </a:solidFill>
                      <a:prstDash val="solid"/>
                      <a:round/>
                      <a:headEnd type="none" w="med" len="med"/>
                      <a:tailEnd type="none" w="med" len="med"/>
                    </a:lnB>
                  </a:tcPr>
                </a:tc>
                <a:tc>
                  <a:txBody>
                    <a:bodyPr/>
                    <a:lstStyle>
                      <a:extLst/>
                    </a:lstStyle>
                    <a:p>
                      <a:pPr algn="r"/>
                      <a:r>
                        <a:rPr lang="en-US" sz="900" dirty="0" smtClean="0"/>
                        <a:t>7.9%</a:t>
                      </a:r>
                      <a:endParaRPr lang="en-US" sz="900" dirty="0"/>
                    </a:p>
                  </a:txBody>
                  <a:tcPr>
                    <a:lnB w="12700" cap="flat" cmpd="sng" algn="ctr">
                      <a:solidFill>
                        <a:schemeClr val="tx1">
                          <a:tint val="50000"/>
                        </a:schemeClr>
                      </a:solidFill>
                      <a:prstDash val="solid"/>
                      <a:round/>
                      <a:headEnd type="none" w="med" len="med"/>
                      <a:tailEnd type="none" w="med" len="med"/>
                    </a:lnB>
                  </a:tcPr>
                </a:tc>
                <a:tc>
                  <a:txBody>
                    <a:bodyPr/>
                    <a:lstStyle>
                      <a:extLst/>
                    </a:lstStyle>
                    <a:p>
                      <a:pPr algn="r"/>
                      <a:r>
                        <a:rPr lang="en-US" sz="900" dirty="0" smtClean="0"/>
                        <a:t>12.2%</a:t>
                      </a:r>
                      <a:endParaRPr lang="en-US" sz="900" dirty="0"/>
                    </a:p>
                  </a:txBody>
                  <a:tcPr>
                    <a:lnB w="12700" cap="flat" cmpd="sng" algn="ctr">
                      <a:solidFill>
                        <a:schemeClr val="tx1">
                          <a:tint val="50000"/>
                        </a:schemeClr>
                      </a:solidFill>
                      <a:prstDash val="solid"/>
                      <a:round/>
                      <a:headEnd type="none" w="med" len="med"/>
                      <a:tailEnd type="none" w="med" len="med"/>
                    </a:lnB>
                  </a:tcPr>
                </a:tc>
                <a:tc>
                  <a:txBody>
                    <a:bodyPr/>
                    <a:lstStyle>
                      <a:extLst/>
                    </a:lstStyle>
                    <a:p>
                      <a:pPr algn="r"/>
                      <a:r>
                        <a:rPr lang="en-US" sz="900" dirty="0" smtClean="0"/>
                        <a:t>15.1%</a:t>
                      </a:r>
                      <a:endParaRPr lang="en-US" sz="900" dirty="0"/>
                    </a:p>
                  </a:txBody>
                  <a:tcPr>
                    <a:lnB w="12700" cap="flat" cmpd="sng" algn="ctr">
                      <a:solidFill>
                        <a:schemeClr val="tx1">
                          <a:tint val="50000"/>
                        </a:schemeClr>
                      </a:solidFill>
                      <a:prstDash val="solid"/>
                      <a:round/>
                      <a:headEnd type="none" w="med" len="med"/>
                      <a:tailEnd type="none" w="med" len="med"/>
                    </a:lnB>
                  </a:tcPr>
                </a:tc>
              </a:tr>
              <a:tr h="0">
                <a:tc gridSpan="5">
                  <a:txBody>
                    <a:bodyPr/>
                    <a:lstStyle>
                      <a:extLst/>
                    </a:lstStyle>
                    <a:p>
                      <a:pPr marL="173038" indent="-173038" latinLnBrk="0">
                        <a:buAutoNum type="arabicParenBoth"/>
                      </a:pPr>
                      <a:endParaRPr lang="en-US" sz="800" kern="1200" dirty="0" smtClean="0">
                        <a:ea typeface="+mn-ea"/>
                        <a:cs typeface="+mn-cs"/>
                      </a:endParaRPr>
                    </a:p>
                    <a:p>
                      <a:pPr marL="173038" indent="-173038" latinLnBrk="0">
                        <a:buAutoNum type="arabicParenBoth"/>
                      </a:pPr>
                      <a:r>
                        <a:rPr lang="en-US" sz="800" kern="1200" dirty="0" smtClean="0">
                          <a:ea typeface="+mn-ea"/>
                          <a:cs typeface="+mn-cs"/>
                        </a:rPr>
                        <a:t>Percentages based on domestic comparison to competitors in directly related industries.</a:t>
                      </a:r>
                      <a:endParaRPr lang="en-US" sz="1800" kern="1200" dirty="0" smtClean="0">
                        <a:ea typeface="+mn-ea"/>
                        <a:cs typeface="+mn-cs"/>
                      </a:endParaRPr>
                    </a:p>
                    <a:p>
                      <a:pPr marL="173038" indent="-173038" latinLnBrk="0">
                        <a:buAutoNum type="arabicParenBoth"/>
                      </a:pPr>
                      <a:r>
                        <a:rPr lang="en-US" sz="800" kern="1200" dirty="0" smtClean="0">
                          <a:ea typeface="+mn-ea"/>
                          <a:cs typeface="+mn-cs"/>
                        </a:rPr>
                        <a:t>Percentages based on standing at the end of each fiscal year.</a:t>
                      </a:r>
                    </a:p>
                    <a:p>
                      <a:pPr marL="173038" indent="-173038" latinLnBrk="0">
                        <a:buAutoNum type="arabicParenBoth"/>
                      </a:pPr>
                      <a:r>
                        <a:rPr lang="en-US" sz="800" kern="1200" dirty="0" smtClean="0">
                          <a:ea typeface="+mn-ea"/>
                          <a:cs typeface="+mn-cs"/>
                        </a:rPr>
                        <a:t>Values provided by a third party agency.</a:t>
                      </a:r>
                      <a:endParaRPr lang="en-US" sz="2000" dirty="0"/>
                    </a:p>
                  </a:txBody>
                  <a:tcPr>
                    <a:lnT w="12700" cap="flat" cmpd="sng" algn="ctr">
                      <a:solidFill>
                        <a:schemeClr val="tx1">
                          <a:tint val="50000"/>
                        </a:schemeClr>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extLst/>
                    </a:lstStyle>
                    <a:p>
                      <a:pPr algn="r"/>
                      <a:endParaRPr lang="en-US" sz="900" dirty="0"/>
                    </a:p>
                  </a:txBody>
                  <a:tcPr>
                    <a:lnT w="12700" cap="flat" cmpd="sng" algn="ctr">
                      <a:solidFill>
                        <a:schemeClr val="tx1"/>
                      </a:solidFill>
                      <a:prstDash val="solid"/>
                      <a:round/>
                      <a:headEnd type="none" w="med" len="med"/>
                      <a:tailEnd type="none" w="med" len="med"/>
                    </a:lnT>
                  </a:tcPr>
                </a:tc>
                <a:tc hMerge="1">
                  <a:txBody>
                    <a:bodyPr/>
                    <a:lstStyle>
                      <a:extLst/>
                    </a:lstStyle>
                    <a:p>
                      <a:pPr algn="r"/>
                      <a:endParaRPr lang="en-US" sz="900" dirty="0"/>
                    </a:p>
                  </a:txBody>
                  <a:tcPr>
                    <a:lnT w="12700" cap="flat" cmpd="sng" algn="ctr">
                      <a:solidFill>
                        <a:schemeClr val="tx1"/>
                      </a:solidFill>
                      <a:prstDash val="solid"/>
                      <a:round/>
                      <a:headEnd type="none" w="med" len="med"/>
                      <a:tailEnd type="none" w="med" len="med"/>
                    </a:lnT>
                  </a:tcPr>
                </a:tc>
                <a:tc hMerge="1">
                  <a:txBody>
                    <a:bodyPr/>
                    <a:lstStyle>
                      <a:extLst/>
                    </a:lstStyle>
                    <a:p>
                      <a:pPr algn="r"/>
                      <a:endParaRPr lang="en-US" sz="900" dirty="0"/>
                    </a:p>
                  </a:txBody>
                  <a:tcPr>
                    <a:lnT w="12700" cap="flat" cmpd="sng" algn="ctr">
                      <a:solidFill>
                        <a:schemeClr val="tx1"/>
                      </a:solidFill>
                      <a:prstDash val="solid"/>
                      <a:round/>
                      <a:headEnd type="none" w="med" len="med"/>
                      <a:tailEnd type="none" w="med" len="med"/>
                    </a:lnT>
                  </a:tcPr>
                </a:tc>
                <a:tc hMerge="1">
                  <a:txBody>
                    <a:bodyPr/>
                    <a:lstStyle>
                      <a:extLst/>
                    </a:lstStyle>
                    <a:p>
                      <a:pPr algn="r"/>
                      <a:endParaRPr lang="en-US" sz="900" dirty="0"/>
                    </a:p>
                  </a:txBody>
                  <a:tcPr>
                    <a:lnT w="12700" cap="flat" cmpd="sng" algn="ctr">
                      <a:solidFill>
                        <a:schemeClr val="tx1"/>
                      </a:solidFill>
                      <a:prstDash val="solid"/>
                      <a:round/>
                      <a:headEnd type="none" w="med" len="med"/>
                      <a:tailEnd type="none" w="med" len="med"/>
                    </a:lnT>
                  </a:tcPr>
                </a:tc>
              </a:tr>
            </a:tbl>
          </a:graphicData>
        </a:graphic>
      </p:graphicFrame>
      <p:sp>
        <p:nvSpPr>
          <p:cNvPr id="5" name="Rectangle 5"/>
          <p:cNvSpPr>
            <a:spLocks noGrp="1"/>
          </p:cNvSpPr>
          <p:nvPr>
            <p:ph type="body" sz="quarter" idx="16"/>
          </p:nvPr>
        </p:nvSpPr>
        <p:spPr/>
        <p:txBody>
          <a:bodyPr>
            <a:normAutofit fontScale="32500" lnSpcReduction="20000"/>
          </a:bodyPr>
          <a:lstStyle>
            <a:extLst/>
          </a:lstStyle>
          <a:p>
            <a:r>
              <a:rPr lang="en-US" dirty="0" smtClean="0"/>
              <a:t>Organizational Structure</a:t>
            </a:r>
            <a:endParaRPr lang="en-US" dirty="0"/>
          </a:p>
        </p:txBody>
      </p:sp>
      <p:graphicFrame>
        <p:nvGraphicFramePr>
          <p:cNvPr id="12" name="Diagram 12"/>
          <p:cNvGraphicFramePr>
            <a:graphicFrameLocks noGrp="1"/>
          </p:cNvGraphicFramePr>
          <p:nvPr>
            <p:ph sz="quarter" idx="17"/>
          </p:nvPr>
        </p:nvGraphicFramePr>
        <p:xfrm>
          <a:off x="301625" y="3548063"/>
          <a:ext cx="3965575" cy="270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7"/>
          <p:cNvSpPr>
            <a:spLocks noGrp="1"/>
          </p:cNvSpPr>
          <p:nvPr>
            <p:ph type="body" sz="quarter" idx="18"/>
          </p:nvPr>
        </p:nvSpPr>
        <p:spPr/>
        <p:txBody>
          <a:bodyPr>
            <a:normAutofit fontScale="32500" lnSpcReduction="20000"/>
          </a:bodyPr>
          <a:lstStyle>
            <a:extLst/>
          </a:lstStyle>
          <a:p>
            <a:r>
              <a:rPr lang="en-US" dirty="0" smtClean="0"/>
              <a:t>Business Process Model</a:t>
            </a:r>
            <a:endParaRPr lang="en-US" dirty="0"/>
          </a:p>
        </p:txBody>
      </p:sp>
      <p:graphicFrame>
        <p:nvGraphicFramePr>
          <p:cNvPr id="11" name="Diagram 11"/>
          <p:cNvGraphicFramePr>
            <a:graphicFrameLocks noGrp="1"/>
          </p:cNvGraphicFramePr>
          <p:nvPr>
            <p:ph sz="quarter" idx="19"/>
          </p:nvPr>
        </p:nvGraphicFramePr>
        <p:xfrm>
          <a:off x="4419600" y="685800"/>
          <a:ext cx="3962400" cy="25542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Rectangle 9"/>
          <p:cNvSpPr>
            <a:spLocks noGrp="1"/>
          </p:cNvSpPr>
          <p:nvPr>
            <p:ph type="body" sz="quarter" idx="20"/>
          </p:nvPr>
        </p:nvSpPr>
        <p:spPr/>
        <p:txBody>
          <a:bodyPr>
            <a:normAutofit fontScale="32500" lnSpcReduction="20000"/>
          </a:bodyPr>
          <a:lstStyle>
            <a:extLst/>
          </a:lstStyle>
          <a:p>
            <a:r>
              <a:rPr lang="en-US" dirty="0" smtClean="0"/>
              <a:t>Summary</a:t>
            </a:r>
            <a:endParaRPr lang="en-US" dirty="0"/>
          </a:p>
        </p:txBody>
      </p:sp>
      <p:sp>
        <p:nvSpPr>
          <p:cNvPr id="10" name="Rectangle 10"/>
          <p:cNvSpPr>
            <a:spLocks noGrp="1"/>
          </p:cNvSpPr>
          <p:nvPr>
            <p:ph sz="quarter" idx="21"/>
          </p:nvPr>
        </p:nvSpPr>
        <p:spPr/>
        <p:txBody>
          <a:bodyPr>
            <a:normAutofit fontScale="47500" lnSpcReduction="20000"/>
          </a:bodyPr>
          <a:lstStyle>
            <a:extLst/>
          </a:lstStyle>
          <a:p>
            <a:r>
              <a:rPr lang="en-US" dirty="0" smtClean="0"/>
              <a:t>This has been a pivotal year for the company in growth, but also development of our infrastructure and business processes. We’ll continue to focus on our internal systems over the next year.  </a:t>
            </a:r>
          </a:p>
          <a:p>
            <a:endParaRPr lang="en-US" dirty="0" smtClean="0"/>
          </a:p>
          <a:p>
            <a:r>
              <a:rPr lang="en-US" dirty="0" smtClean="0"/>
              <a:t>Specific growth areas include </a:t>
            </a:r>
            <a:r>
              <a:rPr lang="en-US" i="1" dirty="0" smtClean="0"/>
              <a:t>Electronics</a:t>
            </a:r>
            <a:r>
              <a:rPr lang="en-US" dirty="0" smtClean="0"/>
              <a:t> where </a:t>
            </a:r>
            <a:r>
              <a:rPr lang="en-US" dirty="0" err="1" smtClean="0"/>
              <a:t>Contoso</a:t>
            </a:r>
            <a:r>
              <a:rPr lang="en-US" dirty="0" smtClean="0"/>
              <a:t> has seen as 6.7% increase in market share over the last three years. An area to monitor closely is the </a:t>
            </a:r>
            <a:r>
              <a:rPr lang="en-US" i="1" dirty="0" smtClean="0"/>
              <a:t>Services </a:t>
            </a:r>
            <a:r>
              <a:rPr lang="en-US" dirty="0" smtClean="0"/>
              <a:t>division where market share has dropped slightly.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Midterm Project</a:t>
            </a:r>
            <a:endParaRPr lang="en-US" dirty="0"/>
          </a:p>
        </p:txBody>
      </p:sp>
      <p:sp>
        <p:nvSpPr>
          <p:cNvPr id="5" name="Text Placeholder 4"/>
          <p:cNvSpPr>
            <a:spLocks noGrp="1"/>
          </p:cNvSpPr>
          <p:nvPr>
            <p:ph type="body" idx="1"/>
          </p:nvPr>
        </p:nvSpPr>
        <p:spPr/>
        <p:txBody>
          <a:bodyPr>
            <a:normAutofit/>
          </a:bodyPr>
          <a:lstStyle/>
          <a:p>
            <a:r>
              <a:rPr lang="en-US" i="1" dirty="0" smtClean="0"/>
              <a:t>Individual &amp; Team work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sz="2800" dirty="0" smtClean="0"/>
              <a:t>Forum Post: Generating Ideas for the Midterm Project</a:t>
            </a:r>
            <a:endParaRPr lang="en-US" sz="2800" dirty="0"/>
          </a:p>
        </p:txBody>
      </p:sp>
      <p:sp>
        <p:nvSpPr>
          <p:cNvPr id="12" name="Content Placeholder 11"/>
          <p:cNvSpPr>
            <a:spLocks noGrp="1"/>
          </p:cNvSpPr>
          <p:nvPr>
            <p:ph idx="1"/>
          </p:nvPr>
        </p:nvSpPr>
        <p:spPr/>
        <p:txBody>
          <a:bodyPr/>
          <a:lstStyle/>
          <a:p>
            <a:r>
              <a:rPr lang="en-US" dirty="0" smtClean="0"/>
              <a:t>Using Activity Theory, let’s consider ideas for the Midterm Proposal Project in terms of an </a:t>
            </a:r>
            <a:r>
              <a:rPr lang="en-US" b="1" i="1" dirty="0" smtClean="0">
                <a:solidFill>
                  <a:schemeClr val="tx1"/>
                </a:solidFill>
              </a:rPr>
              <a:t>activity</a:t>
            </a:r>
            <a:r>
              <a:rPr lang="en-US" dirty="0" smtClean="0"/>
              <a:t> and a </a:t>
            </a:r>
            <a:r>
              <a:rPr lang="en-US" b="1" i="1" dirty="0" smtClean="0">
                <a:solidFill>
                  <a:schemeClr val="tx1"/>
                </a:solidFill>
              </a:rPr>
              <a:t>problem</a:t>
            </a:r>
            <a:r>
              <a:rPr lang="en-US" dirty="0" smtClean="0"/>
              <a:t>.</a:t>
            </a:r>
          </a:p>
          <a:p>
            <a:r>
              <a:rPr lang="en-US" dirty="0" smtClean="0"/>
              <a:t>For example,</a:t>
            </a:r>
          </a:p>
          <a:p>
            <a:pPr lvl="1"/>
            <a:r>
              <a:rPr lang="en-US" b="1" i="1" dirty="0" smtClean="0">
                <a:solidFill>
                  <a:schemeClr val="tx1"/>
                </a:solidFill>
              </a:rPr>
              <a:t>An activity: </a:t>
            </a:r>
            <a:r>
              <a:rPr lang="en-US" i="1" dirty="0" smtClean="0">
                <a:solidFill>
                  <a:schemeClr val="tx1"/>
                </a:solidFill>
              </a:rPr>
              <a:t>Creating &amp; submitting </a:t>
            </a:r>
            <a:r>
              <a:rPr lang="en-US" b="1" i="1" dirty="0" smtClean="0">
                <a:solidFill>
                  <a:schemeClr val="tx1"/>
                </a:solidFill>
              </a:rPr>
              <a:t>run</a:t>
            </a:r>
            <a:r>
              <a:rPr lang="en-US" i="1" dirty="0" smtClean="0">
                <a:solidFill>
                  <a:schemeClr val="tx1"/>
                </a:solidFill>
              </a:rPr>
              <a:t> reports </a:t>
            </a:r>
            <a:r>
              <a:rPr lang="en-US" i="1" dirty="0" smtClean="0">
                <a:solidFill>
                  <a:schemeClr val="tx1"/>
                </a:solidFill>
              </a:rPr>
              <a:t>to support emergency 911 </a:t>
            </a:r>
            <a:r>
              <a:rPr lang="en-US" i="1" dirty="0" smtClean="0">
                <a:solidFill>
                  <a:schemeClr val="tx1"/>
                </a:solidFill>
              </a:rPr>
              <a:t>calls</a:t>
            </a:r>
          </a:p>
          <a:p>
            <a:pPr lvl="1"/>
            <a:r>
              <a:rPr lang="en-US" b="1" i="1" dirty="0" smtClean="0">
                <a:solidFill>
                  <a:schemeClr val="tx1"/>
                </a:solidFill>
              </a:rPr>
              <a:t>A</a:t>
            </a:r>
            <a:r>
              <a:rPr lang="en-US" i="1" dirty="0" smtClean="0">
                <a:solidFill>
                  <a:schemeClr val="tx1"/>
                </a:solidFill>
              </a:rPr>
              <a:t> </a:t>
            </a:r>
            <a:r>
              <a:rPr lang="en-US" b="1" i="1" dirty="0" smtClean="0">
                <a:solidFill>
                  <a:schemeClr val="tx1"/>
                </a:solidFill>
              </a:rPr>
              <a:t>problem</a:t>
            </a:r>
            <a:r>
              <a:rPr lang="en-US" i="1" dirty="0" smtClean="0">
                <a:solidFill>
                  <a:schemeClr val="tx1"/>
                </a:solidFill>
              </a:rPr>
              <a:t>: How </a:t>
            </a:r>
            <a:r>
              <a:rPr lang="en-US" i="1" dirty="0" smtClean="0">
                <a:solidFill>
                  <a:schemeClr val="tx1"/>
                </a:solidFill>
              </a:rPr>
              <a:t>can EMTs more </a:t>
            </a:r>
            <a:r>
              <a:rPr lang="en-US" b="1" i="1" dirty="0" smtClean="0">
                <a:solidFill>
                  <a:schemeClr val="tx1"/>
                </a:solidFill>
              </a:rPr>
              <a:t>easily</a:t>
            </a:r>
            <a:r>
              <a:rPr lang="en-US" i="1" dirty="0" smtClean="0">
                <a:solidFill>
                  <a:schemeClr val="tx1"/>
                </a:solidFill>
              </a:rPr>
              <a:t>, </a:t>
            </a:r>
            <a:r>
              <a:rPr lang="en-US" b="1" i="1" dirty="0" smtClean="0">
                <a:solidFill>
                  <a:schemeClr val="tx1"/>
                </a:solidFill>
              </a:rPr>
              <a:t>accurately</a:t>
            </a:r>
            <a:r>
              <a:rPr lang="en-US" i="1" dirty="0" smtClean="0">
                <a:solidFill>
                  <a:schemeClr val="tx1"/>
                </a:solidFill>
              </a:rPr>
              <a:t> record patient information on emergency </a:t>
            </a:r>
            <a:r>
              <a:rPr lang="en-US" i="1" dirty="0" smtClean="0">
                <a:solidFill>
                  <a:schemeClr val="tx1"/>
                </a:solidFill>
              </a:rPr>
              <a:t>runs?</a:t>
            </a:r>
            <a:endParaRPr lang="en-US" i="1" dirty="0" smtClean="0">
              <a:solidFill>
                <a:schemeClr val="tx1"/>
              </a:solidFill>
            </a:endParaRPr>
          </a:p>
          <a:p>
            <a:pPr lvl="1"/>
            <a:endParaRPr lang="en-US" i="1" dirty="0" smtClean="0">
              <a:solidFill>
                <a:schemeClr val="tx1"/>
              </a:solidFill>
            </a:endParaRPr>
          </a:p>
          <a:p>
            <a:pPr lvl="1"/>
            <a:endParaRPr lang="en-US" i="1" dirty="0" smtClean="0">
              <a:solidFill>
                <a:schemeClr val="tx1"/>
              </a:solidFill>
            </a:endParaRPr>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Solution(s) &amp; Audience</a:t>
            </a:r>
            <a:endParaRPr lang="en-US" dirty="0"/>
          </a:p>
        </p:txBody>
      </p:sp>
      <p:sp>
        <p:nvSpPr>
          <p:cNvPr id="3" name="Content Placeholder 2"/>
          <p:cNvSpPr>
            <a:spLocks noGrp="1"/>
          </p:cNvSpPr>
          <p:nvPr>
            <p:ph idx="1"/>
          </p:nvPr>
        </p:nvSpPr>
        <p:spPr/>
        <p:txBody>
          <a:bodyPr/>
          <a:lstStyle/>
          <a:p>
            <a:r>
              <a:rPr lang="en-US" b="1" dirty="0" smtClean="0"/>
              <a:t>Solution</a:t>
            </a:r>
            <a:r>
              <a:rPr lang="en-US" dirty="0" smtClean="0"/>
              <a:t>: Create a phone app for EMTs that tracks, records, and submits emergency run &amp; patient information to the reporting agency.</a:t>
            </a:r>
          </a:p>
          <a:p>
            <a:r>
              <a:rPr lang="en-US" b="1" dirty="0" smtClean="0"/>
              <a:t>Audience</a:t>
            </a:r>
            <a:r>
              <a:rPr lang="en-US" dirty="0" smtClean="0"/>
              <a:t>: EMTs on emergency runs (and possibly other health related workers)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838200"/>
          </a:xfrm>
        </p:spPr>
        <p:txBody>
          <a:bodyPr>
            <a:noAutofit/>
          </a:bodyPr>
          <a:lstStyle/>
          <a:p>
            <a:pPr algn="ctr"/>
            <a:r>
              <a:rPr lang="en-US" dirty="0" smtClean="0"/>
              <a:t>Guidelines for Using Graphics</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81000" y="1600200"/>
            <a:ext cx="8305800" cy="3170099"/>
          </a:xfrm>
          <a:prstGeom prst="rect">
            <a:avLst/>
          </a:prstGeom>
          <a:noFill/>
        </p:spPr>
        <p:txBody>
          <a:bodyPr wrap="square" rtlCol="0">
            <a:spAutoFit/>
          </a:bodyPr>
          <a:lstStyle/>
          <a:p>
            <a:pPr indent="-457200"/>
            <a:r>
              <a:rPr lang="en-US" sz="2800" dirty="0" smtClean="0"/>
              <a:t>Where </a:t>
            </a:r>
            <a:r>
              <a:rPr lang="en-US" sz="2800" dirty="0" smtClean="0"/>
              <a:t>Can </a:t>
            </a:r>
            <a:r>
              <a:rPr lang="en-US" sz="2800" dirty="0" smtClean="0"/>
              <a:t>Graphics Support </a:t>
            </a:r>
            <a:r>
              <a:rPr lang="en-US" sz="2800" dirty="0" smtClean="0"/>
              <a:t>the </a:t>
            </a:r>
            <a:r>
              <a:rPr lang="en-US" sz="2800" dirty="0" smtClean="0"/>
              <a:t>Text?</a:t>
            </a:r>
            <a:endParaRPr lang="en-US" sz="2800" dirty="0" smtClean="0"/>
          </a:p>
          <a:p>
            <a:pPr>
              <a:buFont typeface="Arial" pitchFamily="34" charset="0"/>
              <a:buChar char="•"/>
            </a:pPr>
            <a:r>
              <a:rPr lang="en-US" sz="2800" dirty="0" smtClean="0"/>
              <a:t>Remember </a:t>
            </a:r>
            <a:r>
              <a:rPr lang="en-US" sz="2800" dirty="0" smtClean="0"/>
              <a:t>Four Guidelines</a:t>
            </a:r>
          </a:p>
          <a:p>
            <a:pPr marL="914400" lvl="1" indent="-457200">
              <a:buFont typeface="Arial" pitchFamily="34" charset="0"/>
              <a:buChar char="•"/>
            </a:pPr>
            <a:r>
              <a:rPr lang="en-US" sz="2400" dirty="0" smtClean="0"/>
              <a:t>A </a:t>
            </a:r>
            <a:r>
              <a:rPr lang="en-US" sz="2400" dirty="0" smtClean="0"/>
              <a:t>graphic should tell a simple story</a:t>
            </a:r>
          </a:p>
          <a:p>
            <a:pPr marL="914400" lvl="1" indent="-457200">
              <a:buFont typeface="Arial" pitchFamily="34" charset="0"/>
              <a:buChar char="•"/>
            </a:pPr>
            <a:r>
              <a:rPr lang="en-US" sz="2400" dirty="0" smtClean="0"/>
              <a:t>A graphic should reinforce the written text, not replace it</a:t>
            </a:r>
          </a:p>
          <a:p>
            <a:pPr marL="914400" lvl="1" indent="-457200">
              <a:buFont typeface="Arial" pitchFamily="34" charset="0"/>
              <a:buChar char="•"/>
            </a:pPr>
            <a:r>
              <a:rPr lang="en-US" sz="2400" dirty="0" smtClean="0"/>
              <a:t>A graphic should be ethical</a:t>
            </a:r>
          </a:p>
          <a:p>
            <a:pPr marL="914400" lvl="1" indent="-457200">
              <a:buFont typeface="Arial" pitchFamily="34" charset="0"/>
              <a:buChar char="•"/>
            </a:pPr>
            <a:r>
              <a:rPr lang="en-US" sz="2400" dirty="0" smtClean="0"/>
              <a:t>A graphic should be labeled and placed properly</a:t>
            </a:r>
          </a:p>
        </p:txBody>
      </p:sp>
    </p:spTree>
    <p:extLst>
      <p:ext uri="{BB962C8B-B14F-4D97-AF65-F5344CB8AC3E}">
        <p14:creationId xmlns="" xmlns:p14="http://schemas.microsoft.com/office/powerpoint/2010/main" xmlns:mv="urn:schemas-microsoft-com:mac:vml" xmlns:mc="http://schemas.openxmlformats.org/markup-compatibility/2006" val="421739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Ask Questions concerning </a:t>
            </a:r>
            <a:br>
              <a:rPr lang="en-US" sz="2800" dirty="0" smtClean="0"/>
            </a:br>
            <a:r>
              <a:rPr lang="en-US" sz="2800" dirty="0" smtClean="0"/>
              <a:t>Action &amp; activity</a:t>
            </a:r>
            <a:endParaRPr lang="en-US" sz="2800" dirty="0"/>
          </a:p>
        </p:txBody>
      </p:sp>
      <p:sp>
        <p:nvSpPr>
          <p:cNvPr id="3" name="Content Placeholder 2"/>
          <p:cNvSpPr>
            <a:spLocks noGrp="1"/>
          </p:cNvSpPr>
          <p:nvPr>
            <p:ph idx="1"/>
          </p:nvPr>
        </p:nvSpPr>
        <p:spPr/>
        <p:txBody>
          <a:bodyPr>
            <a:normAutofit/>
          </a:bodyPr>
          <a:lstStyle/>
          <a:p>
            <a:r>
              <a:rPr lang="en-US" sz="2000" b="1" dirty="0" smtClean="0"/>
              <a:t> What would participants be doing when/if your proposal </a:t>
            </a:r>
            <a:r>
              <a:rPr lang="en-US" sz="2000" b="1" dirty="0" smtClean="0"/>
              <a:t>were accepted &amp; implemented?</a:t>
            </a:r>
            <a:endParaRPr lang="en-US" sz="2000" b="1" dirty="0" smtClean="0"/>
          </a:p>
          <a:p>
            <a:pPr lvl="1"/>
            <a:r>
              <a:rPr lang="en-US" sz="1800" dirty="0" smtClean="0"/>
              <a:t>EMTs are busy going on EMT calls, </a:t>
            </a:r>
            <a:r>
              <a:rPr lang="en-US" sz="1800" dirty="0" smtClean="0"/>
              <a:t>taking patient history, administering care, documenting services</a:t>
            </a:r>
          </a:p>
          <a:p>
            <a:r>
              <a:rPr lang="en-US" sz="2000" b="1" dirty="0" smtClean="0"/>
              <a:t>Why would participants be taking these actions</a:t>
            </a:r>
            <a:r>
              <a:rPr lang="en-US" sz="2000" b="1" dirty="0" smtClean="0"/>
              <a:t>?</a:t>
            </a:r>
          </a:p>
          <a:p>
            <a:pPr lvl="1"/>
            <a:r>
              <a:rPr lang="en-US" sz="1800" dirty="0" smtClean="0"/>
              <a:t>These actions are part of their job description. It is what they </a:t>
            </a:r>
            <a:r>
              <a:rPr lang="en-US" sz="1800" b="1" i="1" dirty="0" smtClean="0"/>
              <a:t>do.</a:t>
            </a:r>
            <a:endParaRPr lang="en-US" sz="1800" dirty="0" smtClean="0"/>
          </a:p>
          <a:p>
            <a:r>
              <a:rPr lang="en-US" sz="2000" b="1" dirty="0" smtClean="0"/>
              <a:t>How does patient info, documentation, etc. help them to provide care &amp; transport for patients?</a:t>
            </a:r>
          </a:p>
          <a:p>
            <a:pPr lvl="1"/>
            <a:r>
              <a:rPr lang="en-US" sz="1800" dirty="0" smtClean="0"/>
              <a:t>Accurate patient information helps EMTs, doctors, nurses and other health professionals make wise decisions about patient care.</a:t>
            </a:r>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Create a Scenario</a:t>
            </a:r>
            <a:endParaRPr lang="en-US" dirty="0"/>
          </a:p>
        </p:txBody>
      </p:sp>
      <p:sp>
        <p:nvSpPr>
          <p:cNvPr id="3" name="Content Placeholder 2"/>
          <p:cNvSpPr>
            <a:spLocks noGrp="1"/>
          </p:cNvSpPr>
          <p:nvPr>
            <p:ph idx="1"/>
          </p:nvPr>
        </p:nvSpPr>
        <p:spPr/>
        <p:txBody>
          <a:bodyPr/>
          <a:lstStyle/>
          <a:p>
            <a:r>
              <a:rPr lang="en-US" dirty="0" smtClean="0"/>
              <a:t>Identify participants, actions and activity that </a:t>
            </a:r>
            <a:r>
              <a:rPr lang="en-US" dirty="0" smtClean="0"/>
              <a:t>your team </a:t>
            </a:r>
            <a:r>
              <a:rPr lang="en-US" dirty="0" smtClean="0"/>
              <a:t>will target with your grant proposal.</a:t>
            </a:r>
          </a:p>
          <a:p>
            <a:pPr marL="457200" indent="-457200">
              <a:spcBef>
                <a:spcPct val="50000"/>
              </a:spcBef>
            </a:pPr>
            <a:r>
              <a:rPr lang="en-US" dirty="0" smtClean="0"/>
              <a:t>Aim to transform a real social </a:t>
            </a:r>
            <a:r>
              <a:rPr lang="en-US" dirty="0" smtClean="0"/>
              <a:t>practice.</a:t>
            </a:r>
            <a:endParaRPr lang="en-US" dirty="0" smtClean="0"/>
          </a:p>
          <a:p>
            <a:pPr marL="457200" indent="-457200">
              <a:spcBef>
                <a:spcPct val="50000"/>
              </a:spcBef>
            </a:pPr>
            <a:r>
              <a:rPr lang="en-US" dirty="0" smtClean="0"/>
              <a:t>Use team collaboration  to change </a:t>
            </a:r>
            <a:r>
              <a:rPr lang="en-US" dirty="0" smtClean="0"/>
              <a:t>the world…for the better! </a:t>
            </a:r>
            <a:endParaRPr lang="en-US" dirty="0" smtClean="0"/>
          </a:p>
          <a:p>
            <a:pPr marL="457200" indent="-457200">
              <a:spcBef>
                <a:spcPct val="50000"/>
              </a:spcBef>
            </a:pPr>
            <a:r>
              <a:rPr lang="en-US" dirty="0" smtClean="0"/>
              <a:t>Fit project within the time constraints of this course.</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Projects</a:t>
            </a:r>
            <a:endParaRPr lang="en-US" dirty="0"/>
          </a:p>
        </p:txBody>
      </p:sp>
      <p:sp>
        <p:nvSpPr>
          <p:cNvPr id="3" name="Content Placeholder 2"/>
          <p:cNvSpPr>
            <a:spLocks noGrp="1"/>
          </p:cNvSpPr>
          <p:nvPr>
            <p:ph idx="1"/>
          </p:nvPr>
        </p:nvSpPr>
        <p:spPr/>
        <p:txBody>
          <a:bodyPr>
            <a:normAutofit/>
          </a:bodyPr>
          <a:lstStyle/>
          <a:p>
            <a:pPr>
              <a:buFont typeface="Arial" charset="0"/>
              <a:buChar char="►"/>
              <a:defRPr/>
            </a:pPr>
            <a:r>
              <a:rPr lang="en-US" sz="2000" b="1" dirty="0" smtClean="0"/>
              <a:t>Eyes for </a:t>
            </a:r>
            <a:r>
              <a:rPr lang="en-US" sz="2000" b="1" dirty="0" smtClean="0"/>
              <a:t>Iowa: </a:t>
            </a:r>
            <a:r>
              <a:rPr lang="en-US" sz="2000" dirty="0" smtClean="0">
                <a:solidFill>
                  <a:schemeClr val="tx1"/>
                </a:solidFill>
                <a:ea typeface="ＭＳ Ｐゴシック" charset="0"/>
                <a:cs typeface="ＭＳ Ｐゴシック" charset="0"/>
              </a:rPr>
              <a:t>Organization to help children with </a:t>
            </a:r>
            <a:r>
              <a:rPr lang="en-US" sz="2000" dirty="0" smtClean="0">
                <a:solidFill>
                  <a:schemeClr val="tx1"/>
                </a:solidFill>
                <a:ea typeface="ＭＳ Ｐゴシック" charset="0"/>
                <a:cs typeface="ＭＳ Ｐゴシック" charset="0"/>
              </a:rPr>
              <a:t>CED</a:t>
            </a:r>
          </a:p>
          <a:p>
            <a:pPr>
              <a:buFont typeface="Arial" charset="0"/>
              <a:buChar char="►"/>
              <a:defRPr/>
            </a:pPr>
            <a:r>
              <a:rPr lang="en-US" sz="2000" b="1" dirty="0" smtClean="0"/>
              <a:t>Fresh </a:t>
            </a:r>
            <a:r>
              <a:rPr lang="en-US" sz="2000" b="1" dirty="0" smtClean="0"/>
              <a:t>Food Pantry: </a:t>
            </a:r>
            <a:r>
              <a:rPr lang="en-US" sz="2000" dirty="0" smtClean="0">
                <a:solidFill>
                  <a:schemeClr val="tx1"/>
                </a:solidFill>
                <a:ea typeface="ＭＳ Ｐゴシック" charset="0"/>
                <a:cs typeface="ＭＳ Ｐゴシック" charset="0"/>
              </a:rPr>
              <a:t>Community garden </a:t>
            </a:r>
            <a:r>
              <a:rPr lang="en-US" sz="2000" dirty="0" smtClean="0">
                <a:solidFill>
                  <a:schemeClr val="tx1"/>
                </a:solidFill>
                <a:ea typeface="ＭＳ Ｐゴシック" charset="0"/>
                <a:cs typeface="ＭＳ Ｐゴシック" charset="0"/>
              </a:rPr>
              <a:t>program</a:t>
            </a:r>
          </a:p>
          <a:p>
            <a:pPr>
              <a:buFont typeface="Arial" charset="0"/>
              <a:buChar char="►"/>
              <a:defRPr/>
            </a:pPr>
            <a:r>
              <a:rPr lang="en-US" sz="2000" b="1" dirty="0" smtClean="0"/>
              <a:t>HELP: </a:t>
            </a:r>
            <a:r>
              <a:rPr lang="en-US" sz="2000" dirty="0" smtClean="0">
                <a:solidFill>
                  <a:schemeClr val="tx1"/>
                </a:solidFill>
                <a:ea typeface="ＭＳ Ｐゴシック" charset="0"/>
                <a:cs typeface="ＭＳ Ｐゴシック" charset="0"/>
              </a:rPr>
              <a:t>Work program for Ethiopian refugees in Iowa</a:t>
            </a:r>
            <a:r>
              <a:rPr lang="en-US" sz="2000" dirty="0" smtClean="0">
                <a:solidFill>
                  <a:schemeClr val="tx1"/>
                </a:solidFill>
                <a:ea typeface="ＭＳ Ｐゴシック" charset="0"/>
                <a:cs typeface="ＭＳ Ｐゴシック" charset="0"/>
              </a:rPr>
              <a:t>.</a:t>
            </a:r>
          </a:p>
          <a:p>
            <a:pPr>
              <a:buFont typeface="Monotype Sorts" charset="0"/>
              <a:buNone/>
              <a:defRPr/>
            </a:pPr>
            <a:r>
              <a:rPr lang="en-US" sz="2000" b="1" dirty="0" smtClean="0"/>
              <a:t>All of these projects involve issues </a:t>
            </a:r>
            <a:r>
              <a:rPr lang="en-US" sz="2000" b="1" dirty="0" smtClean="0"/>
              <a:t>of...</a:t>
            </a:r>
            <a:endParaRPr lang="en-US" sz="2000" b="1" dirty="0" smtClean="0"/>
          </a:p>
          <a:p>
            <a:pPr lvl="1">
              <a:buFont typeface="Arial" charset="0"/>
              <a:buChar char="►"/>
              <a:defRPr/>
            </a:pPr>
            <a:r>
              <a:rPr lang="en-US" sz="1800" b="1" dirty="0" smtClean="0"/>
              <a:t>resources</a:t>
            </a:r>
          </a:p>
          <a:p>
            <a:pPr lvl="1">
              <a:buFont typeface="Arial" charset="0"/>
              <a:buChar char="►"/>
              <a:defRPr/>
            </a:pPr>
            <a:r>
              <a:rPr lang="en-US" sz="1800" b="1" dirty="0" smtClean="0"/>
              <a:t>agency</a:t>
            </a:r>
          </a:p>
          <a:p>
            <a:pPr lvl="1">
              <a:buFont typeface="Arial" charset="0"/>
              <a:buChar char="►"/>
              <a:defRPr/>
            </a:pPr>
            <a:r>
              <a:rPr lang="en-US" sz="1800" b="1" dirty="0" smtClean="0"/>
              <a:t>access</a:t>
            </a:r>
          </a:p>
          <a:p>
            <a:pPr lvl="1">
              <a:buFont typeface="Arial" charset="0"/>
              <a:buChar char="►"/>
              <a:defRPr/>
            </a:pPr>
            <a:r>
              <a:rPr lang="en-US" sz="1800" b="1" dirty="0" smtClean="0"/>
              <a:t>Skill</a:t>
            </a:r>
          </a:p>
          <a:p>
            <a:pPr>
              <a:buFont typeface="Arial" charset="0"/>
              <a:buChar char="►"/>
              <a:defRPr/>
            </a:pPr>
            <a:r>
              <a:rPr lang="en-US" sz="2000" b="1" dirty="0" smtClean="0"/>
              <a:t>ASK: </a:t>
            </a:r>
            <a:r>
              <a:rPr lang="en-US" sz="2000" dirty="0" smtClean="0">
                <a:ea typeface="ＭＳ Ｐゴシック" charset="0"/>
                <a:cs typeface="ＭＳ Ｐゴシック" charset="0"/>
              </a:rPr>
              <a:t>Who benefits from the transformations your proposal recommends? </a:t>
            </a:r>
            <a:r>
              <a:rPr lang="en-US" sz="2000" dirty="0" smtClean="0">
                <a:ea typeface="ＭＳ Ｐゴシック" charset="0"/>
                <a:cs typeface="ＭＳ Ｐゴシック" charset="0"/>
              </a:rPr>
              <a:t>How</a:t>
            </a:r>
            <a:r>
              <a:rPr lang="en-US" sz="2000" dirty="0" smtClean="0">
                <a:ea typeface="ＭＳ Ｐゴシック" charset="0"/>
                <a:cs typeface="ＭＳ Ｐゴシック" charset="0"/>
              </a:rPr>
              <a:t>?</a:t>
            </a:r>
            <a:endParaRPr lang="en-US" sz="2000" b="1" dirty="0" smtClean="0"/>
          </a:p>
          <a:p>
            <a:pPr>
              <a:buNone/>
              <a:defRPr/>
            </a:pPr>
            <a:endParaRPr lang="en-US" dirty="0" smtClean="0">
              <a:solidFill>
                <a:schemeClr val="tx1"/>
              </a:solidFill>
              <a:latin typeface="Arial" charset="0"/>
              <a:ea typeface="ＭＳ Ｐゴシック" charset="0"/>
              <a:cs typeface="ＭＳ Ｐゴシック" charset="0"/>
            </a:endParaRPr>
          </a:p>
          <a:p>
            <a:pPr>
              <a:buFont typeface="Arial" charset="0"/>
              <a:buChar char="►"/>
              <a:defRPr/>
            </a:pPr>
            <a:endParaRPr lang="en-US" b="1" dirty="0" smtClean="0"/>
          </a:p>
          <a:p>
            <a:pPr>
              <a:buFont typeface="Arial" charset="0"/>
              <a:buChar char="►"/>
              <a:defRPr/>
            </a:pPr>
            <a:endParaRPr lang="en-US" dirty="0" smtClean="0">
              <a:solidFill>
                <a:schemeClr val="tx1"/>
              </a:solidFill>
              <a:ea typeface="ＭＳ Ｐゴシック" charset="0"/>
              <a:cs typeface="ＭＳ Ｐゴシック" charset="0"/>
            </a:endParaRPr>
          </a:p>
          <a:p>
            <a:pPr>
              <a:buFont typeface="Arial" charset="0"/>
              <a:buChar char="►"/>
              <a:defRPr/>
            </a:pPr>
            <a:endParaRPr lang="en-US" b="1" dirty="0" smtClean="0"/>
          </a:p>
          <a:p>
            <a:pPr>
              <a:buFont typeface="Arial" charset="0"/>
              <a:buChar char="►"/>
              <a:defRPr/>
            </a:pPr>
            <a:endParaRPr lang="en-US" dirty="0" smtClean="0">
              <a:solidFill>
                <a:schemeClr val="tx1"/>
              </a:solidFill>
              <a:latin typeface="Arial" charset="0"/>
              <a:ea typeface="ＭＳ Ｐゴシック" charset="0"/>
              <a:cs typeface="ＭＳ Ｐゴシック" charset="0"/>
            </a:endParaRPr>
          </a:p>
          <a:p>
            <a:pPr>
              <a:buFont typeface="Arial" charset="0"/>
              <a:buChar char="►"/>
              <a:defRPr/>
            </a:pPr>
            <a:endParaRPr lang="en-US" dirty="0" smtClean="0">
              <a:solidFill>
                <a:schemeClr val="tx1"/>
              </a:solidFill>
              <a:latin typeface="Arial" charset="0"/>
              <a:ea typeface="ＭＳ Ｐゴシック" charset="0"/>
              <a:cs typeface="ＭＳ Ｐゴシック" charset="0"/>
            </a:endParaRPr>
          </a:p>
          <a:p>
            <a:pPr>
              <a:buFont typeface="Arial" charset="0"/>
              <a:buChar char="►"/>
              <a:defRPr/>
            </a:pPr>
            <a:endParaRPr lang="en-US" b="1"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Project Pitch</a:t>
            </a:r>
            <a:endParaRPr lang="en-US" dirty="0"/>
          </a:p>
        </p:txBody>
      </p:sp>
      <p:sp>
        <p:nvSpPr>
          <p:cNvPr id="5" name="Text Placeholder 4"/>
          <p:cNvSpPr>
            <a:spLocks noGrp="1"/>
          </p:cNvSpPr>
          <p:nvPr>
            <p:ph type="body" idx="1"/>
          </p:nvPr>
        </p:nvSpPr>
        <p:spPr/>
        <p:txBody>
          <a:bodyPr>
            <a:normAutofit/>
          </a:bodyPr>
          <a:lstStyle/>
          <a:p>
            <a:r>
              <a:rPr lang="en-US" i="1" dirty="0" smtClean="0"/>
              <a:t>The </a:t>
            </a:r>
            <a:r>
              <a:rPr lang="en-US" i="1" dirty="0" smtClean="0"/>
              <a:t>basic problem </a:t>
            </a:r>
            <a:r>
              <a:rPr lang="en-US" i="1" dirty="0" smtClean="0"/>
              <a:t>Your Proposal Addresses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three</a:t>
            </a:r>
            <a:r>
              <a:rPr lang="en-US" dirty="0" smtClean="0"/>
              <a:t> </a:t>
            </a:r>
            <a:r>
              <a:rPr lang="en-US" dirty="0" smtClean="0"/>
              <a:t>elements of </a:t>
            </a:r>
            <a:r>
              <a:rPr lang="en-US" dirty="0" smtClean="0"/>
              <a:t>The pitch </a:t>
            </a:r>
          </a:p>
        </p:txBody>
      </p:sp>
      <p:sp>
        <p:nvSpPr>
          <p:cNvPr id="5" name="Content Placeholder 4"/>
          <p:cNvSpPr>
            <a:spLocks noGrp="1"/>
          </p:cNvSpPr>
          <p:nvPr>
            <p:ph idx="1"/>
          </p:nvPr>
        </p:nvSpPr>
        <p:spPr/>
        <p:txBody>
          <a:bodyPr>
            <a:normAutofit/>
          </a:bodyPr>
          <a:lstStyle/>
          <a:p>
            <a:r>
              <a:rPr lang="en-US" b="1" dirty="0" smtClean="0"/>
              <a:t>Problem</a:t>
            </a:r>
            <a:r>
              <a:rPr lang="en-US" dirty="0" smtClean="0"/>
              <a:t>, </a:t>
            </a:r>
            <a:r>
              <a:rPr lang="en-US" b="1" dirty="0" smtClean="0"/>
              <a:t>Objective</a:t>
            </a:r>
            <a:r>
              <a:rPr lang="en-US" dirty="0" smtClean="0"/>
              <a:t>(s), </a:t>
            </a:r>
            <a:r>
              <a:rPr lang="en-US" b="1" dirty="0" smtClean="0"/>
              <a:t>Benefit</a:t>
            </a:r>
            <a:r>
              <a:rPr lang="en-US" dirty="0" smtClean="0"/>
              <a:t>(s)</a:t>
            </a:r>
          </a:p>
          <a:p>
            <a:pPr lvl="1"/>
            <a:r>
              <a:rPr lang="en-US" sz="2200" b="1" dirty="0" smtClean="0"/>
              <a:t>Overriding Problem: </a:t>
            </a:r>
            <a:r>
              <a:rPr lang="en-US" sz="2200" dirty="0" smtClean="0"/>
              <a:t>The key problem your project intends to address or solve.</a:t>
            </a:r>
          </a:p>
          <a:p>
            <a:pPr lvl="1"/>
            <a:r>
              <a:rPr lang="en-US" sz="2200" b="1" dirty="0" smtClean="0"/>
              <a:t>Objectives: </a:t>
            </a:r>
            <a:r>
              <a:rPr lang="en-US" sz="2200" dirty="0" smtClean="0"/>
              <a:t>What you plan to do to move </a:t>
            </a:r>
            <a:r>
              <a:rPr lang="en-US" sz="2200" dirty="0" smtClean="0"/>
              <a:t>from</a:t>
            </a:r>
            <a:r>
              <a:rPr lang="en-US" sz="2200" dirty="0" smtClean="0"/>
              <a:t> S1</a:t>
            </a:r>
            <a:r>
              <a:rPr lang="en-US" sz="2200" dirty="0" smtClean="0"/>
              <a:t> </a:t>
            </a:r>
            <a:r>
              <a:rPr lang="en-US" sz="2200" dirty="0" smtClean="0"/>
              <a:t>(current situation</a:t>
            </a:r>
            <a:r>
              <a:rPr lang="en-US" sz="2200" dirty="0" smtClean="0"/>
              <a:t>) </a:t>
            </a:r>
            <a:r>
              <a:rPr lang="en-US" sz="2200" dirty="0" smtClean="0"/>
              <a:t> to S2 </a:t>
            </a:r>
            <a:r>
              <a:rPr lang="en-US" sz="2200" dirty="0" smtClean="0"/>
              <a:t>(</a:t>
            </a:r>
            <a:r>
              <a:rPr lang="en-US" sz="2200" dirty="0" smtClean="0"/>
              <a:t>proposed situation or desired results</a:t>
            </a:r>
            <a:r>
              <a:rPr lang="en-US" sz="2200" dirty="0" smtClean="0"/>
              <a:t>).</a:t>
            </a:r>
            <a:endParaRPr lang="en-US" sz="2200" dirty="0" smtClean="0"/>
          </a:p>
          <a:p>
            <a:pPr lvl="1"/>
            <a:r>
              <a:rPr lang="en-US" sz="2200" b="1" dirty="0" smtClean="0"/>
              <a:t>Benefits: </a:t>
            </a:r>
            <a:r>
              <a:rPr lang="en-US" sz="2200" dirty="0" smtClean="0"/>
              <a:t>Those good things that will accrue to stakeholders while the project objective(s) are in the process of being achieved (i.e., as deliverables are completed) or after the project objective(s) have been achieved</a:t>
            </a:r>
            <a:r>
              <a:rPr lang="en-US" sz="2200" dirty="0" smtClean="0"/>
              <a:t>.</a:t>
            </a:r>
            <a:endParaRPr lang="en-US" sz="22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Unit 3 Forum Post</a:t>
            </a:r>
            <a:endParaRPr lang="en-US" b="1" dirty="0"/>
          </a:p>
        </p:txBody>
      </p:sp>
      <p:sp>
        <p:nvSpPr>
          <p:cNvPr id="3" name="Content Placeholder 2"/>
          <p:cNvSpPr>
            <a:spLocks noGrp="1"/>
          </p:cNvSpPr>
          <p:nvPr>
            <p:ph idx="1"/>
          </p:nvPr>
        </p:nvSpPr>
        <p:spPr/>
        <p:txBody>
          <a:bodyPr/>
          <a:lstStyle/>
          <a:p>
            <a:r>
              <a:rPr lang="en-US" dirty="0" smtClean="0">
                <a:solidFill>
                  <a:schemeClr val="tx1"/>
                </a:solidFill>
              </a:rPr>
              <a:t>For your post in unit 3, </a:t>
            </a:r>
            <a:r>
              <a:rPr lang="en-US" b="1" i="1" dirty="0" smtClean="0">
                <a:solidFill>
                  <a:schemeClr val="tx1"/>
                </a:solidFill>
              </a:rPr>
              <a:t>each</a:t>
            </a:r>
            <a:r>
              <a:rPr lang="en-US" dirty="0" smtClean="0">
                <a:solidFill>
                  <a:schemeClr val="tx1"/>
                </a:solidFill>
              </a:rPr>
              <a:t> </a:t>
            </a:r>
            <a:r>
              <a:rPr lang="en-US" b="1" dirty="0" smtClean="0">
                <a:solidFill>
                  <a:schemeClr val="tx1"/>
                </a:solidFill>
              </a:rPr>
              <a:t>team member </a:t>
            </a:r>
            <a:r>
              <a:rPr lang="en-US" dirty="0" smtClean="0">
                <a:solidFill>
                  <a:schemeClr val="tx1"/>
                </a:solidFill>
              </a:rPr>
              <a:t>should </a:t>
            </a:r>
            <a:r>
              <a:rPr lang="en-US" i="1" dirty="0" smtClean="0">
                <a:solidFill>
                  <a:schemeClr val="tx1"/>
                </a:solidFill>
              </a:rPr>
              <a:t>prepare an idea </a:t>
            </a:r>
            <a:r>
              <a:rPr lang="en-US" dirty="0" smtClean="0">
                <a:solidFill>
                  <a:schemeClr val="tx1"/>
                </a:solidFill>
              </a:rPr>
              <a:t>for the team with all three elements (Problem, Objective(s), and Benefit(s</a:t>
            </a:r>
            <a:r>
              <a:rPr lang="en-US" dirty="0" smtClean="0">
                <a:solidFill>
                  <a:schemeClr val="tx1"/>
                </a:solidFill>
              </a:rPr>
              <a:t>).</a:t>
            </a:r>
          </a:p>
          <a:p>
            <a:r>
              <a:rPr lang="en-US" dirty="0" smtClean="0">
                <a:solidFill>
                  <a:schemeClr val="tx1"/>
                </a:solidFill>
              </a:rPr>
              <a:t>Post your project pitch in the designated forum space for your team.</a:t>
            </a:r>
          </a:p>
          <a:p>
            <a:pPr lvl="1"/>
            <a:r>
              <a:rPr lang="en-US" dirty="0" smtClean="0">
                <a:solidFill>
                  <a:schemeClr val="tx1"/>
                </a:solidFill>
              </a:rPr>
              <a:t>For example, a </a:t>
            </a:r>
            <a:r>
              <a:rPr lang="en-US" dirty="0" smtClean="0">
                <a:solidFill>
                  <a:srgbClr val="FF0000"/>
                </a:solidFill>
              </a:rPr>
              <a:t>RED</a:t>
            </a:r>
            <a:r>
              <a:rPr lang="en-US" dirty="0" smtClean="0">
                <a:solidFill>
                  <a:schemeClr val="tx1"/>
                </a:solidFill>
              </a:rPr>
              <a:t> team member would post his/her idea in the </a:t>
            </a:r>
            <a:r>
              <a:rPr lang="en-US" dirty="0" smtClean="0">
                <a:solidFill>
                  <a:srgbClr val="FF0000"/>
                </a:solidFill>
              </a:rPr>
              <a:t>RED</a:t>
            </a:r>
            <a:r>
              <a:rPr lang="en-US" dirty="0" smtClean="0">
                <a:solidFill>
                  <a:schemeClr val="tx1"/>
                </a:solidFill>
              </a:rPr>
              <a:t> team forum space.</a:t>
            </a:r>
          </a:p>
          <a:p>
            <a:r>
              <a:rPr lang="en-US" dirty="0" smtClean="0">
                <a:solidFill>
                  <a:schemeClr val="tx1"/>
                </a:solidFill>
              </a:rPr>
              <a:t>Next, discuss and choose one idea from the suggested project pitches found on your Team’s forum space</a:t>
            </a:r>
            <a:r>
              <a:rPr lang="en-US" dirty="0" smtClean="0"/>
              <a: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ctrTitle"/>
          </p:nvPr>
        </p:nvSpPr>
        <p:spPr>
          <a:xfrm>
            <a:off x="685800" y="3200400"/>
            <a:ext cx="6553200" cy="13716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n-US" sz="3600" b="1" dirty="0" smtClean="0"/>
              <a:t>Midterm </a:t>
            </a:r>
            <a:br>
              <a:rPr lang="en-US" sz="3600" b="1" dirty="0" smtClean="0"/>
            </a:br>
            <a:r>
              <a:rPr lang="en-US" sz="3600" b="1" dirty="0" smtClean="0"/>
              <a:t>Project completion</a:t>
            </a:r>
            <a:endParaRPr lang="en-US" sz="3600" b="1" dirty="0" smtClean="0"/>
          </a:p>
        </p:txBody>
      </p:sp>
      <p:sp>
        <p:nvSpPr>
          <p:cNvPr id="270341" name="Text Box 5"/>
          <p:cNvSpPr txBox="1">
            <a:spLocks noChangeArrowheads="1"/>
          </p:cNvSpPr>
          <p:nvPr/>
        </p:nvSpPr>
        <p:spPr bwMode="auto">
          <a:xfrm>
            <a:off x="609600" y="4659868"/>
            <a:ext cx="66294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ctr">
              <a:spcBef>
                <a:spcPct val="50000"/>
              </a:spcBef>
            </a:pPr>
            <a:r>
              <a:rPr lang="en-US" dirty="0" smtClean="0"/>
              <a:t>A Three-Phase Approach</a:t>
            </a:r>
            <a:endParaRPr lang="en-US" i="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normAutofit/>
          </a:bodyPr>
          <a:lstStyle/>
          <a:p>
            <a:r>
              <a:rPr lang="en-US" b="1" dirty="0" smtClean="0"/>
              <a:t> </a:t>
            </a:r>
            <a:r>
              <a:rPr lang="en-US" dirty="0" smtClean="0"/>
              <a:t>The Phases</a:t>
            </a:r>
          </a:p>
        </p:txBody>
      </p:sp>
      <p:sp>
        <p:nvSpPr>
          <p:cNvPr id="303107" name="Rectangle 3"/>
          <p:cNvSpPr>
            <a:spLocks noGrp="1" noChangeArrowheads="1"/>
          </p:cNvSpPr>
          <p:nvPr>
            <p:ph idx="1"/>
          </p:nvPr>
        </p:nvSpPr>
        <p:spPr>
          <a:xfrm>
            <a:off x="1371600" y="1981200"/>
            <a:ext cx="6858000" cy="914400"/>
          </a:xfrm>
        </p:spPr>
        <p:txBody>
          <a:bodyPr/>
          <a:lstStyle/>
          <a:p>
            <a:pPr>
              <a:buFont typeface="Monotype Sorts" pitchFamily="-84" charset="2"/>
              <a:buNone/>
            </a:pPr>
            <a:r>
              <a:rPr lang="en-US" b="1" smtClean="0"/>
              <a:t>Building block of the project</a:t>
            </a:r>
          </a:p>
        </p:txBody>
      </p:sp>
      <p:sp>
        <p:nvSpPr>
          <p:cNvPr id="303108" name="Rectangle 4"/>
          <p:cNvSpPr>
            <a:spLocks noChangeArrowheads="1"/>
          </p:cNvSpPr>
          <p:nvPr/>
        </p:nvSpPr>
        <p:spPr bwMode="auto">
          <a:xfrm>
            <a:off x="838200" y="32766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Ideas</a:t>
            </a:r>
            <a:endParaRPr lang="en-US" sz="2400" dirty="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2990850" y="3276600"/>
            <a:ext cx="2724150" cy="914400"/>
            <a:chOff x="1884" y="2304"/>
            <a:chExt cx="1716" cy="576"/>
          </a:xfrm>
        </p:grpSpPr>
        <p:sp>
          <p:nvSpPr>
            <p:cNvPr id="303110"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Draft</a:t>
              </a:r>
              <a:endParaRPr lang="en-US" sz="2400" dirty="0">
                <a:latin typeface="Times New Roman" charset="0"/>
                <a:ea typeface="ＭＳ Ｐゴシック" charset="0"/>
                <a:cs typeface="ＭＳ Ｐゴシック" charset="0"/>
              </a:endParaRPr>
            </a:p>
          </p:txBody>
        </p:sp>
        <p:cxnSp>
          <p:nvCxnSpPr>
            <p:cNvPr id="303111" name="AutoShape 7"/>
            <p:cNvCxnSpPr>
              <a:cxnSpLocks noChangeShapeType="1"/>
              <a:stCxn id="303108" idx="3"/>
              <a:endCxn id="303110" idx="1"/>
            </p:cNvCxnSpPr>
            <p:nvPr/>
          </p:nvCxnSpPr>
          <p:spPr bwMode="auto">
            <a:xfrm>
              <a:off x="1884" y="2592"/>
              <a:ext cx="324"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15000" y="3276600"/>
            <a:ext cx="2819400" cy="914400"/>
            <a:chOff x="3600" y="2304"/>
            <a:chExt cx="1776" cy="576"/>
          </a:xfrm>
        </p:grpSpPr>
        <p:sp>
          <p:nvSpPr>
            <p:cNvPr id="303113"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Propose</a:t>
              </a:r>
              <a:endParaRPr lang="en-US" sz="2400" dirty="0">
                <a:latin typeface="Times New Roman" charset="0"/>
                <a:ea typeface="ＭＳ Ｐゴシック" charset="0"/>
                <a:cs typeface="ＭＳ Ｐゴシック" charset="0"/>
              </a:endParaRPr>
            </a:p>
          </p:txBody>
        </p:sp>
        <p:cxnSp>
          <p:nvCxnSpPr>
            <p:cNvPr id="303114" name="AutoShape 10"/>
            <p:cNvCxnSpPr>
              <a:cxnSpLocks noChangeShapeType="1"/>
              <a:stCxn id="303110" idx="3"/>
              <a:endCxn id="303113" idx="1"/>
            </p:cNvCxnSpPr>
            <p:nvPr/>
          </p:nvCxnSpPr>
          <p:spPr bwMode="auto">
            <a:xfrm>
              <a:off x="3600" y="2592"/>
              <a:ext cx="288"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31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8"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normAutofit/>
          </a:bodyPr>
          <a:lstStyle/>
          <a:p>
            <a:r>
              <a:rPr lang="en-US" dirty="0" smtClean="0"/>
              <a:t>Methods</a:t>
            </a:r>
          </a:p>
        </p:txBody>
      </p:sp>
      <p:sp>
        <p:nvSpPr>
          <p:cNvPr id="304131" name="Rectangle 3"/>
          <p:cNvSpPr>
            <a:spLocks noGrp="1" noChangeArrowheads="1"/>
          </p:cNvSpPr>
          <p:nvPr>
            <p:ph idx="1"/>
          </p:nvPr>
        </p:nvSpPr>
        <p:spPr>
          <a:xfrm>
            <a:off x="1143000" y="1981200"/>
            <a:ext cx="6858000" cy="685800"/>
          </a:xfrm>
        </p:spPr>
        <p:txBody>
          <a:bodyPr/>
          <a:lstStyle/>
          <a:p>
            <a:pPr>
              <a:buFont typeface="Monotype Sorts" pitchFamily="-84" charset="2"/>
              <a:buNone/>
            </a:pPr>
            <a:r>
              <a:rPr lang="en-US" b="1" smtClean="0"/>
              <a:t>Key concepts and techniques</a:t>
            </a:r>
          </a:p>
        </p:txBody>
      </p:sp>
      <p:sp>
        <p:nvSpPr>
          <p:cNvPr id="304132" name="Rectangle 4"/>
          <p:cNvSpPr>
            <a:spLocks noChangeArrowheads="1"/>
          </p:cNvSpPr>
          <p:nvPr/>
        </p:nvSpPr>
        <p:spPr bwMode="auto">
          <a:xfrm>
            <a:off x="838200" y="32766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Ideas</a:t>
            </a:r>
            <a:endParaRPr lang="en-US" sz="2400" dirty="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2990850" y="3276600"/>
            <a:ext cx="2724150" cy="914400"/>
            <a:chOff x="1884" y="2304"/>
            <a:chExt cx="1716" cy="576"/>
          </a:xfrm>
        </p:grpSpPr>
        <p:sp>
          <p:nvSpPr>
            <p:cNvPr id="304134"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Draft</a:t>
              </a:r>
              <a:endParaRPr lang="en-US" sz="2400" dirty="0">
                <a:latin typeface="Times New Roman" charset="0"/>
                <a:ea typeface="ＭＳ Ｐゴシック" charset="0"/>
                <a:cs typeface="ＭＳ Ｐゴシック" charset="0"/>
              </a:endParaRPr>
            </a:p>
          </p:txBody>
        </p:sp>
        <p:cxnSp>
          <p:nvCxnSpPr>
            <p:cNvPr id="304135" name="AutoShape 7"/>
            <p:cNvCxnSpPr>
              <a:cxnSpLocks noChangeShapeType="1"/>
              <a:stCxn id="304132" idx="3"/>
              <a:endCxn id="304134" idx="1"/>
            </p:cNvCxnSpPr>
            <p:nvPr/>
          </p:nvCxnSpPr>
          <p:spPr bwMode="auto">
            <a:xfrm>
              <a:off x="1884" y="2592"/>
              <a:ext cx="324"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15000" y="3276600"/>
            <a:ext cx="2819400" cy="914400"/>
            <a:chOff x="3600" y="2304"/>
            <a:chExt cx="1776" cy="576"/>
          </a:xfrm>
        </p:grpSpPr>
        <p:sp>
          <p:nvSpPr>
            <p:cNvPr id="304137"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Propose</a:t>
              </a:r>
              <a:endParaRPr lang="en-US" sz="2400" dirty="0">
                <a:latin typeface="Times New Roman" charset="0"/>
                <a:ea typeface="ＭＳ Ｐゴシック" charset="0"/>
                <a:cs typeface="ＭＳ Ｐゴシック" charset="0"/>
              </a:endParaRPr>
            </a:p>
          </p:txBody>
        </p:sp>
        <p:cxnSp>
          <p:nvCxnSpPr>
            <p:cNvPr id="304138" name="AutoShape 10"/>
            <p:cNvCxnSpPr>
              <a:cxnSpLocks noChangeShapeType="1"/>
              <a:stCxn id="304134" idx="3"/>
              <a:endCxn id="304137" idx="1"/>
            </p:cNvCxnSpPr>
            <p:nvPr/>
          </p:nvCxnSpPr>
          <p:spPr bwMode="auto">
            <a:xfrm>
              <a:off x="3600" y="2592"/>
              <a:ext cx="288"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4" name="Group 11"/>
          <p:cNvGrpSpPr>
            <a:grpSpLocks/>
          </p:cNvGrpSpPr>
          <p:nvPr/>
        </p:nvGrpSpPr>
        <p:grpSpPr bwMode="auto">
          <a:xfrm>
            <a:off x="819150" y="3733800"/>
            <a:ext cx="2000250" cy="2057400"/>
            <a:chOff x="516" y="2592"/>
            <a:chExt cx="1260" cy="1296"/>
          </a:xfrm>
        </p:grpSpPr>
        <p:sp>
          <p:nvSpPr>
            <p:cNvPr id="304140" name="AutoShape 12"/>
            <p:cNvSpPr>
              <a:spLocks noChangeArrowheads="1"/>
            </p:cNvSpPr>
            <p:nvPr/>
          </p:nvSpPr>
          <p:spPr bwMode="auto">
            <a:xfrm>
              <a:off x="528" y="3216"/>
              <a:ext cx="1248" cy="672"/>
            </a:xfrm>
            <a:prstGeom prst="pentagon">
              <a:avLst/>
            </a:prstGeom>
            <a:solidFill>
              <a:schemeClr val="tx2"/>
            </a:solidFill>
            <a:ln w="12700">
              <a:solidFill>
                <a:schemeClr val="accent2"/>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a:solidFill>
                    <a:schemeClr val="bg2"/>
                  </a:solidFill>
                  <a:latin typeface="Arial" charset="0"/>
                  <a:ea typeface="ＭＳ Ｐゴシック" charset="0"/>
                  <a:cs typeface="ＭＳ Ｐゴシック" charset="0"/>
                </a:rPr>
                <a:t>Activity</a:t>
              </a:r>
            </a:p>
            <a:p>
              <a:pPr algn="ctr">
                <a:defRPr/>
              </a:pPr>
              <a:r>
                <a:rPr lang="en-US" sz="2400">
                  <a:solidFill>
                    <a:schemeClr val="bg2"/>
                  </a:solidFill>
                  <a:latin typeface="Arial" charset="0"/>
                  <a:ea typeface="ＭＳ Ｐゴシック" charset="0"/>
                  <a:cs typeface="ＭＳ Ｐゴシック" charset="0"/>
                </a:rPr>
                <a:t>Analysis</a:t>
              </a:r>
              <a:endParaRPr lang="en-US" sz="2400">
                <a:solidFill>
                  <a:schemeClr val="bg2"/>
                </a:solidFill>
                <a:latin typeface="Times New Roman" charset="0"/>
                <a:ea typeface="ＭＳ Ｐゴシック" charset="0"/>
                <a:cs typeface="ＭＳ Ｐゴシック" charset="0"/>
              </a:endParaRPr>
            </a:p>
          </p:txBody>
        </p:sp>
        <p:cxnSp>
          <p:nvCxnSpPr>
            <p:cNvPr id="304141" name="AutoShape 13"/>
            <p:cNvCxnSpPr>
              <a:cxnSpLocks noChangeShapeType="1"/>
              <a:stCxn id="304132" idx="1"/>
              <a:endCxn id="304140" idx="1"/>
            </p:cNvCxnSpPr>
            <p:nvPr/>
          </p:nvCxnSpPr>
          <p:spPr bwMode="auto">
            <a:xfrm rot="10800000" flipH="1" flipV="1">
              <a:off x="516" y="2592"/>
              <a:ext cx="12" cy="881"/>
            </a:xfrm>
            <a:prstGeom prst="curvedConnector3">
              <a:avLst>
                <a:gd name="adj1" fmla="val -1100000"/>
              </a:avLst>
            </a:prstGeom>
            <a:noFill/>
            <a:ln w="38100">
              <a:solidFill>
                <a:schemeClr val="accent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4142" name="AutoShape 14"/>
            <p:cNvCxnSpPr>
              <a:cxnSpLocks noChangeShapeType="1"/>
              <a:stCxn id="304140" idx="5"/>
              <a:endCxn id="304132" idx="2"/>
            </p:cNvCxnSpPr>
            <p:nvPr/>
          </p:nvCxnSpPr>
          <p:spPr bwMode="auto">
            <a:xfrm flipH="1" flipV="1">
              <a:off x="1200" y="2892"/>
              <a:ext cx="576" cy="581"/>
            </a:xfrm>
            <a:prstGeom prst="curvedConnector4">
              <a:avLst>
                <a:gd name="adj1" fmla="val -25000"/>
                <a:gd name="adj2" fmla="val 73148"/>
              </a:avLst>
            </a:prstGeom>
            <a:noFill/>
            <a:ln w="38100">
              <a:solidFill>
                <a:schemeClr val="accent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5" name="Group 15"/>
          <p:cNvGrpSpPr>
            <a:grpSpLocks/>
          </p:cNvGrpSpPr>
          <p:nvPr/>
        </p:nvGrpSpPr>
        <p:grpSpPr bwMode="auto">
          <a:xfrm>
            <a:off x="3505200" y="3733800"/>
            <a:ext cx="1981200" cy="2057400"/>
            <a:chOff x="2208" y="2592"/>
            <a:chExt cx="1248" cy="1296"/>
          </a:xfrm>
        </p:grpSpPr>
        <p:sp>
          <p:nvSpPr>
            <p:cNvPr id="304144" name="AutoShape 16"/>
            <p:cNvSpPr>
              <a:spLocks noChangeArrowheads="1"/>
            </p:cNvSpPr>
            <p:nvPr/>
          </p:nvSpPr>
          <p:spPr bwMode="auto">
            <a:xfrm>
              <a:off x="2208" y="3216"/>
              <a:ext cx="1248" cy="672"/>
            </a:xfrm>
            <a:prstGeom prst="pentagon">
              <a:avLst/>
            </a:prstGeom>
            <a:solidFill>
              <a:schemeClr val="tx2"/>
            </a:solidFill>
            <a:ln w="12700">
              <a:solidFill>
                <a:schemeClr val="accent2"/>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a:solidFill>
                    <a:schemeClr val="bg2"/>
                  </a:solidFill>
                  <a:latin typeface="Arial" charset="0"/>
                  <a:ea typeface="ＭＳ Ｐゴシック" charset="0"/>
                  <a:cs typeface="ＭＳ Ｐゴシック" charset="0"/>
                </a:rPr>
                <a:t>Contextual </a:t>
              </a:r>
            </a:p>
            <a:p>
              <a:pPr algn="ctr">
                <a:defRPr/>
              </a:pPr>
              <a:r>
                <a:rPr lang="en-US" sz="2400">
                  <a:solidFill>
                    <a:schemeClr val="bg2"/>
                  </a:solidFill>
                  <a:latin typeface="Arial" charset="0"/>
                  <a:ea typeface="ＭＳ Ｐゴシック" charset="0"/>
                  <a:cs typeface="ＭＳ Ｐゴシック" charset="0"/>
                </a:rPr>
                <a:t>Design</a:t>
              </a:r>
              <a:endParaRPr lang="en-US" sz="2400">
                <a:solidFill>
                  <a:schemeClr val="bg2"/>
                </a:solidFill>
                <a:latin typeface="Times New Roman" charset="0"/>
                <a:ea typeface="ＭＳ Ｐゴシック" charset="0"/>
                <a:cs typeface="ＭＳ Ｐゴシック" charset="0"/>
              </a:endParaRPr>
            </a:p>
          </p:txBody>
        </p:sp>
        <p:cxnSp>
          <p:nvCxnSpPr>
            <p:cNvPr id="304145" name="AutoShape 17"/>
            <p:cNvCxnSpPr>
              <a:cxnSpLocks noChangeShapeType="1"/>
              <a:stCxn id="304134" idx="1"/>
              <a:endCxn id="304144" idx="1"/>
            </p:cNvCxnSpPr>
            <p:nvPr/>
          </p:nvCxnSpPr>
          <p:spPr bwMode="auto">
            <a:xfrm rot="10800000" flipH="1" flipV="1">
              <a:off x="2208" y="2592"/>
              <a:ext cx="1" cy="881"/>
            </a:xfrm>
            <a:prstGeom prst="curvedConnector3">
              <a:avLst>
                <a:gd name="adj1" fmla="val -14400000"/>
              </a:avLst>
            </a:prstGeom>
            <a:noFill/>
            <a:ln w="38100">
              <a:solidFill>
                <a:schemeClr val="accent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4146" name="AutoShape 18"/>
            <p:cNvCxnSpPr>
              <a:cxnSpLocks noChangeShapeType="1"/>
              <a:stCxn id="304144" idx="5"/>
              <a:endCxn id="304134" idx="2"/>
            </p:cNvCxnSpPr>
            <p:nvPr/>
          </p:nvCxnSpPr>
          <p:spPr bwMode="auto">
            <a:xfrm flipH="1" flipV="1">
              <a:off x="2904" y="2880"/>
              <a:ext cx="552" cy="593"/>
            </a:xfrm>
            <a:prstGeom prst="curvedConnector4">
              <a:avLst>
                <a:gd name="adj1" fmla="val -26088"/>
                <a:gd name="adj2" fmla="val 71671"/>
              </a:avLst>
            </a:prstGeom>
            <a:noFill/>
            <a:ln w="38100">
              <a:solidFill>
                <a:schemeClr val="accent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6" name="Group 19"/>
          <p:cNvGrpSpPr>
            <a:grpSpLocks/>
          </p:cNvGrpSpPr>
          <p:nvPr/>
        </p:nvGrpSpPr>
        <p:grpSpPr bwMode="auto">
          <a:xfrm>
            <a:off x="6172200" y="3733800"/>
            <a:ext cx="2362200" cy="2133600"/>
            <a:chOff x="3888" y="2592"/>
            <a:chExt cx="1344" cy="1296"/>
          </a:xfrm>
        </p:grpSpPr>
        <p:sp>
          <p:nvSpPr>
            <p:cNvPr id="304148" name="AutoShape 20"/>
            <p:cNvSpPr>
              <a:spLocks noChangeArrowheads="1"/>
            </p:cNvSpPr>
            <p:nvPr/>
          </p:nvSpPr>
          <p:spPr bwMode="auto">
            <a:xfrm>
              <a:off x="3984" y="3216"/>
              <a:ext cx="1248" cy="672"/>
            </a:xfrm>
            <a:prstGeom prst="pentagon">
              <a:avLst/>
            </a:prstGeom>
            <a:solidFill>
              <a:schemeClr val="tx2"/>
            </a:solidFill>
            <a:ln w="12700">
              <a:solidFill>
                <a:schemeClr val="accent2"/>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2"/>
                  </a:solidFill>
                  <a:latin typeface="Arial" charset="0"/>
                  <a:ea typeface="ＭＳ Ｐゴシック" charset="0"/>
                  <a:cs typeface="ＭＳ Ｐゴシック" charset="0"/>
                </a:rPr>
                <a:t>Final</a:t>
              </a:r>
              <a:r>
                <a:rPr lang="en-US" sz="2400" dirty="0">
                  <a:solidFill>
                    <a:schemeClr val="bg2"/>
                  </a:solidFill>
                  <a:latin typeface="Times New Roman" charset="0"/>
                  <a:ea typeface="ＭＳ Ｐゴシック" charset="0"/>
                  <a:cs typeface="ＭＳ Ｐゴシック" charset="0"/>
                </a:rPr>
                <a:t> </a:t>
              </a:r>
            </a:p>
            <a:p>
              <a:pPr algn="ctr">
                <a:defRPr/>
              </a:pPr>
              <a:r>
                <a:rPr lang="en-US" sz="2400" dirty="0">
                  <a:solidFill>
                    <a:schemeClr val="bg2"/>
                  </a:solidFill>
                  <a:latin typeface="Times New Roman" charset="0"/>
                  <a:ea typeface="ＭＳ Ｐゴシック" charset="0"/>
                  <a:cs typeface="ＭＳ Ｐゴシック" charset="0"/>
                </a:rPr>
                <a:t>Product</a:t>
              </a:r>
              <a:endParaRPr lang="en-US" sz="2400" dirty="0">
                <a:solidFill>
                  <a:schemeClr val="bg2"/>
                </a:solidFill>
                <a:latin typeface="Arial" charset="0"/>
                <a:ea typeface="ＭＳ Ｐゴシック" charset="0"/>
                <a:cs typeface="ＭＳ Ｐゴシック" charset="0"/>
              </a:endParaRPr>
            </a:p>
          </p:txBody>
        </p:sp>
        <p:cxnSp>
          <p:nvCxnSpPr>
            <p:cNvPr id="304149" name="AutoShape 21"/>
            <p:cNvCxnSpPr>
              <a:cxnSpLocks noChangeShapeType="1"/>
              <a:stCxn id="304148" idx="5"/>
              <a:endCxn id="304137" idx="2"/>
            </p:cNvCxnSpPr>
            <p:nvPr/>
          </p:nvCxnSpPr>
          <p:spPr bwMode="auto">
            <a:xfrm flipH="1" flipV="1">
              <a:off x="4632" y="2880"/>
              <a:ext cx="600" cy="593"/>
            </a:xfrm>
            <a:prstGeom prst="curvedConnector4">
              <a:avLst>
                <a:gd name="adj1" fmla="val -24000"/>
                <a:gd name="adj2" fmla="val 71671"/>
              </a:avLst>
            </a:prstGeom>
            <a:noFill/>
            <a:ln w="38100">
              <a:solidFill>
                <a:schemeClr val="accent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4150" name="AutoShape 22"/>
            <p:cNvCxnSpPr>
              <a:cxnSpLocks noChangeShapeType="1"/>
              <a:stCxn id="304137" idx="1"/>
              <a:endCxn id="304148" idx="1"/>
            </p:cNvCxnSpPr>
            <p:nvPr/>
          </p:nvCxnSpPr>
          <p:spPr bwMode="auto">
            <a:xfrm rot="10800000" flipH="1" flipV="1">
              <a:off x="3888" y="2592"/>
              <a:ext cx="96" cy="881"/>
            </a:xfrm>
            <a:prstGeom prst="curvedConnector3">
              <a:avLst>
                <a:gd name="adj1" fmla="val -150000"/>
              </a:avLst>
            </a:prstGeom>
            <a:noFill/>
            <a:ln w="38100">
              <a:solidFill>
                <a:schemeClr val="accent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normAutofit/>
          </a:bodyPr>
          <a:lstStyle/>
          <a:p>
            <a:r>
              <a:rPr lang="en-US" dirty="0" smtClean="0"/>
              <a:t>Deliverables</a:t>
            </a:r>
          </a:p>
        </p:txBody>
      </p:sp>
      <p:sp>
        <p:nvSpPr>
          <p:cNvPr id="305155" name="Rectangle 3"/>
          <p:cNvSpPr>
            <a:spLocks noGrp="1" noChangeArrowheads="1"/>
          </p:cNvSpPr>
          <p:nvPr>
            <p:ph idx="1"/>
          </p:nvPr>
        </p:nvSpPr>
        <p:spPr>
          <a:xfrm>
            <a:off x="1143000" y="1981200"/>
            <a:ext cx="6858000" cy="762000"/>
          </a:xfrm>
        </p:spPr>
        <p:txBody>
          <a:bodyPr/>
          <a:lstStyle/>
          <a:p>
            <a:pPr>
              <a:buFont typeface="Monotype Sorts" charset="0"/>
              <a:buNone/>
              <a:defRPr/>
            </a:pPr>
            <a:r>
              <a:rPr lang="en-US" b="1"/>
              <a:t>Key Outcomes from each phase</a:t>
            </a:r>
            <a:endParaRPr lang="en-US" b="1">
              <a:latin typeface="Times" charset="0"/>
              <a:cs typeface="Times" charset="0"/>
            </a:endParaRPr>
          </a:p>
        </p:txBody>
      </p:sp>
      <p:sp>
        <p:nvSpPr>
          <p:cNvPr id="305156" name="Rectangle 4"/>
          <p:cNvSpPr>
            <a:spLocks noChangeArrowheads="1"/>
          </p:cNvSpPr>
          <p:nvPr/>
        </p:nvSpPr>
        <p:spPr bwMode="auto">
          <a:xfrm>
            <a:off x="838200" y="32766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Ideas</a:t>
            </a:r>
            <a:endParaRPr lang="en-US" sz="2400" dirty="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3048000" y="3276600"/>
            <a:ext cx="2724150" cy="914400"/>
            <a:chOff x="1884" y="2304"/>
            <a:chExt cx="1716" cy="576"/>
          </a:xfrm>
        </p:grpSpPr>
        <p:sp>
          <p:nvSpPr>
            <p:cNvPr id="305158"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Draft</a:t>
              </a:r>
              <a:endParaRPr lang="en-US" sz="2400" dirty="0">
                <a:latin typeface="Times New Roman" charset="0"/>
                <a:ea typeface="ＭＳ Ｐゴシック" charset="0"/>
                <a:cs typeface="ＭＳ Ｐゴシック" charset="0"/>
              </a:endParaRPr>
            </a:p>
          </p:txBody>
        </p:sp>
        <p:cxnSp>
          <p:nvCxnSpPr>
            <p:cNvPr id="305159" name="AutoShape 7"/>
            <p:cNvCxnSpPr>
              <a:cxnSpLocks noChangeShapeType="1"/>
              <a:stCxn id="305156" idx="3"/>
              <a:endCxn id="305158" idx="1"/>
            </p:cNvCxnSpPr>
            <p:nvPr/>
          </p:nvCxnSpPr>
          <p:spPr bwMode="auto">
            <a:xfrm>
              <a:off x="1884" y="2592"/>
              <a:ext cx="324" cy="0"/>
            </a:xfrm>
            <a:prstGeom prst="straightConnector1">
              <a:avLst/>
            </a:prstGeom>
            <a:noFill/>
            <a:ln w="38100">
              <a:solidFill>
                <a:schemeClr val="accent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72150" y="3276600"/>
            <a:ext cx="2762250" cy="914400"/>
            <a:chOff x="3636" y="2304"/>
            <a:chExt cx="1740" cy="576"/>
          </a:xfrm>
        </p:grpSpPr>
        <p:sp>
          <p:nvSpPr>
            <p:cNvPr id="305161"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Propose</a:t>
              </a:r>
              <a:endParaRPr lang="en-US" sz="2400" dirty="0">
                <a:latin typeface="Times New Roman" charset="0"/>
                <a:ea typeface="ＭＳ Ｐゴシック" charset="0"/>
                <a:cs typeface="ＭＳ Ｐゴシック" charset="0"/>
              </a:endParaRPr>
            </a:p>
          </p:txBody>
        </p:sp>
        <p:cxnSp>
          <p:nvCxnSpPr>
            <p:cNvPr id="305162" name="AutoShape 10"/>
            <p:cNvCxnSpPr>
              <a:cxnSpLocks noChangeShapeType="1"/>
              <a:stCxn id="305158" idx="3"/>
              <a:endCxn id="305161" idx="1"/>
            </p:cNvCxnSpPr>
            <p:nvPr/>
          </p:nvCxnSpPr>
          <p:spPr bwMode="auto">
            <a:xfrm>
              <a:off x="3636" y="2592"/>
              <a:ext cx="252" cy="0"/>
            </a:xfrm>
            <a:prstGeom prst="straightConnector1">
              <a:avLst/>
            </a:prstGeom>
            <a:noFill/>
            <a:ln w="38100">
              <a:solidFill>
                <a:schemeClr val="accent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4" name="Group 11"/>
          <p:cNvGrpSpPr>
            <a:grpSpLocks/>
          </p:cNvGrpSpPr>
          <p:nvPr/>
        </p:nvGrpSpPr>
        <p:grpSpPr bwMode="auto">
          <a:xfrm>
            <a:off x="228600" y="3733800"/>
            <a:ext cx="3333750" cy="2133600"/>
            <a:chOff x="144" y="2592"/>
            <a:chExt cx="2100" cy="1344"/>
          </a:xfrm>
        </p:grpSpPr>
        <p:sp>
          <p:nvSpPr>
            <p:cNvPr id="305164" name="AutoShape 12"/>
            <p:cNvSpPr>
              <a:spLocks noChangeArrowheads="1"/>
            </p:cNvSpPr>
            <p:nvPr/>
          </p:nvSpPr>
          <p:spPr bwMode="auto">
            <a:xfrm>
              <a:off x="144" y="3168"/>
              <a:ext cx="1536" cy="768"/>
            </a:xfrm>
            <a:prstGeom prst="foldedCorner">
              <a:avLst>
                <a:gd name="adj" fmla="val 12500"/>
              </a:avLst>
            </a:prstGeom>
            <a:solidFill>
              <a:schemeClr val="tx2"/>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Times" charset="0"/>
                </a:rPr>
                <a:t>scenarios; </a:t>
              </a:r>
            </a:p>
            <a:p>
              <a:pPr algn="ctr">
                <a:defRPr/>
              </a:pPr>
              <a:r>
                <a:rPr lang="en-US" sz="2400" dirty="0">
                  <a:solidFill>
                    <a:schemeClr val="bg1"/>
                  </a:solidFill>
                  <a:latin typeface="Arial" charset="0"/>
                  <a:ea typeface="ＭＳ Ｐゴシック" charset="0"/>
                  <a:cs typeface="Times" charset="0"/>
                </a:rPr>
                <a:t>buy-in</a:t>
              </a:r>
              <a:endParaRPr lang="en-US" sz="2400" dirty="0">
                <a:latin typeface="Times" charset="0"/>
                <a:ea typeface="ＭＳ Ｐゴシック" charset="0"/>
                <a:cs typeface="Times" charset="0"/>
              </a:endParaRPr>
            </a:p>
          </p:txBody>
        </p:sp>
        <p:cxnSp>
          <p:nvCxnSpPr>
            <p:cNvPr id="305165" name="AutoShape 13"/>
            <p:cNvCxnSpPr>
              <a:cxnSpLocks noChangeShapeType="1"/>
              <a:stCxn id="305156" idx="2"/>
              <a:endCxn id="305164" idx="0"/>
            </p:cNvCxnSpPr>
            <p:nvPr/>
          </p:nvCxnSpPr>
          <p:spPr bwMode="auto">
            <a:xfrm rot="5400000">
              <a:off x="918" y="2886"/>
              <a:ext cx="276" cy="288"/>
            </a:xfrm>
            <a:prstGeom prst="bentConnector3">
              <a:avLst>
                <a:gd name="adj1" fmla="val 47824"/>
              </a:avLst>
            </a:prstGeom>
            <a:noFill/>
            <a:ln w="38100">
              <a:solidFill>
                <a:schemeClr val="accent2"/>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5166" name="AutoShape 14"/>
            <p:cNvCxnSpPr>
              <a:cxnSpLocks noChangeShapeType="1"/>
              <a:stCxn id="305164" idx="3"/>
              <a:endCxn id="305158" idx="1"/>
            </p:cNvCxnSpPr>
            <p:nvPr/>
          </p:nvCxnSpPr>
          <p:spPr bwMode="auto">
            <a:xfrm flipV="1">
              <a:off x="1680" y="2592"/>
              <a:ext cx="564" cy="960"/>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5" name="Group 15"/>
          <p:cNvGrpSpPr>
            <a:grpSpLocks/>
          </p:cNvGrpSpPr>
          <p:nvPr/>
        </p:nvGrpSpPr>
        <p:grpSpPr bwMode="auto">
          <a:xfrm>
            <a:off x="3200400" y="3733800"/>
            <a:ext cx="2971800" cy="2133600"/>
            <a:chOff x="2016" y="2592"/>
            <a:chExt cx="1872" cy="1344"/>
          </a:xfrm>
        </p:grpSpPr>
        <p:sp>
          <p:nvSpPr>
            <p:cNvPr id="305168" name="AutoShape 16"/>
            <p:cNvSpPr>
              <a:spLocks noChangeArrowheads="1"/>
            </p:cNvSpPr>
            <p:nvPr/>
          </p:nvSpPr>
          <p:spPr bwMode="auto">
            <a:xfrm>
              <a:off x="2016" y="3168"/>
              <a:ext cx="1536" cy="768"/>
            </a:xfrm>
            <a:prstGeom prst="foldedCorner">
              <a:avLst>
                <a:gd name="adj" fmla="val 12500"/>
              </a:avLst>
            </a:prstGeom>
            <a:solidFill>
              <a:schemeClr val="tx2"/>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Times" charset="0"/>
                </a:rPr>
                <a:t>Baseline logic;  </a:t>
              </a:r>
            </a:p>
            <a:p>
              <a:pPr algn="ctr">
                <a:defRPr/>
              </a:pPr>
              <a:r>
                <a:rPr lang="en-US" sz="2400" dirty="0">
                  <a:solidFill>
                    <a:schemeClr val="bg1"/>
                  </a:solidFill>
                  <a:latin typeface="Arial" charset="0"/>
                  <a:ea typeface="ＭＳ Ｐゴシック" charset="0"/>
                  <a:cs typeface="Times" charset="0"/>
                </a:rPr>
                <a:t>themes; </a:t>
              </a:r>
            </a:p>
            <a:p>
              <a:pPr algn="ctr">
                <a:defRPr/>
              </a:pPr>
              <a:r>
                <a:rPr lang="en-US" sz="2400" dirty="0">
                  <a:solidFill>
                    <a:schemeClr val="bg1"/>
                  </a:solidFill>
                  <a:latin typeface="Arial" charset="0"/>
                  <a:ea typeface="ＭＳ Ｐゴシック" charset="0"/>
                  <a:cs typeface="Times" charset="0"/>
                </a:rPr>
                <a:t>buy-in</a:t>
              </a:r>
              <a:endParaRPr lang="en-US" sz="2400" dirty="0">
                <a:latin typeface="Times" charset="0"/>
                <a:ea typeface="ＭＳ Ｐゴシック" charset="0"/>
                <a:cs typeface="Times" charset="0"/>
              </a:endParaRPr>
            </a:p>
          </p:txBody>
        </p:sp>
        <p:cxnSp>
          <p:nvCxnSpPr>
            <p:cNvPr id="305169" name="AutoShape 17"/>
            <p:cNvCxnSpPr>
              <a:cxnSpLocks noChangeShapeType="1"/>
              <a:stCxn id="305158" idx="2"/>
              <a:endCxn id="305168" idx="0"/>
            </p:cNvCxnSpPr>
            <p:nvPr/>
          </p:nvCxnSpPr>
          <p:spPr bwMode="auto">
            <a:xfrm rot="5400000">
              <a:off x="2718" y="2946"/>
              <a:ext cx="288" cy="156"/>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5170" name="AutoShape 18"/>
            <p:cNvCxnSpPr>
              <a:cxnSpLocks noChangeShapeType="1"/>
              <a:stCxn id="305168" idx="3"/>
              <a:endCxn id="305161" idx="1"/>
            </p:cNvCxnSpPr>
            <p:nvPr/>
          </p:nvCxnSpPr>
          <p:spPr bwMode="auto">
            <a:xfrm flipV="1">
              <a:off x="3552" y="2592"/>
              <a:ext cx="336" cy="960"/>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6" name="Group 19"/>
          <p:cNvGrpSpPr>
            <a:grpSpLocks/>
          </p:cNvGrpSpPr>
          <p:nvPr/>
        </p:nvGrpSpPr>
        <p:grpSpPr bwMode="auto">
          <a:xfrm>
            <a:off x="6096000" y="3733800"/>
            <a:ext cx="2743200" cy="2133600"/>
            <a:chOff x="3840" y="2592"/>
            <a:chExt cx="1728" cy="1344"/>
          </a:xfrm>
        </p:grpSpPr>
        <p:sp>
          <p:nvSpPr>
            <p:cNvPr id="305172" name="AutoShape 20"/>
            <p:cNvSpPr>
              <a:spLocks noChangeArrowheads="1"/>
            </p:cNvSpPr>
            <p:nvPr/>
          </p:nvSpPr>
          <p:spPr bwMode="auto">
            <a:xfrm>
              <a:off x="3840" y="3168"/>
              <a:ext cx="1536" cy="768"/>
            </a:xfrm>
            <a:prstGeom prst="foldedCorner">
              <a:avLst>
                <a:gd name="adj" fmla="val 12500"/>
              </a:avLst>
            </a:prstGeom>
            <a:solidFill>
              <a:schemeClr val="tx2"/>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Times" charset="0"/>
                </a:rPr>
                <a:t>approval</a:t>
              </a:r>
              <a:endParaRPr lang="en-US" sz="2400" dirty="0">
                <a:latin typeface="Times" charset="0"/>
                <a:ea typeface="ＭＳ Ｐゴシック" charset="0"/>
                <a:cs typeface="Times" charset="0"/>
              </a:endParaRPr>
            </a:p>
          </p:txBody>
        </p:sp>
        <p:cxnSp>
          <p:nvCxnSpPr>
            <p:cNvPr id="305173" name="AutoShape 21"/>
            <p:cNvCxnSpPr>
              <a:cxnSpLocks noChangeShapeType="1"/>
              <a:stCxn id="305161" idx="2"/>
              <a:endCxn id="305172" idx="0"/>
            </p:cNvCxnSpPr>
            <p:nvPr/>
          </p:nvCxnSpPr>
          <p:spPr bwMode="auto">
            <a:xfrm rot="5400000">
              <a:off x="4476" y="3012"/>
              <a:ext cx="288" cy="24"/>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5174" name="AutoShape 22"/>
            <p:cNvCxnSpPr>
              <a:cxnSpLocks noChangeShapeType="1"/>
            </p:cNvCxnSpPr>
            <p:nvPr/>
          </p:nvCxnSpPr>
          <p:spPr bwMode="auto">
            <a:xfrm flipV="1">
              <a:off x="5280" y="2592"/>
              <a:ext cx="288" cy="960"/>
            </a:xfrm>
            <a:prstGeom prst="bentConnector3">
              <a:avLst>
                <a:gd name="adj1" fmla="val 50000"/>
              </a:avLst>
            </a:prstGeom>
            <a:noFill/>
            <a:ln w="38100">
              <a:solidFill>
                <a:schemeClr val="accent2"/>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219200"/>
          </a:xfrm>
        </p:spPr>
        <p:txBody>
          <a:bodyPr>
            <a:noAutofit/>
          </a:bodyPr>
          <a:lstStyle/>
          <a:p>
            <a:pPr algn="ctr"/>
            <a:r>
              <a:rPr lang="en-US" dirty="0" smtClean="0"/>
              <a:t>Which of the following is </a:t>
            </a:r>
            <a:br>
              <a:rPr lang="en-US" dirty="0" smtClean="0"/>
            </a:br>
            <a:r>
              <a:rPr lang="en-US" dirty="0" smtClean="0"/>
              <a:t>true of using graphics?</a:t>
            </a:r>
            <a:endParaRPr lang="en-US"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81000" y="1905000"/>
            <a:ext cx="8382000" cy="2743200"/>
          </a:xfrm>
          <a:prstGeom prst="rect">
            <a:avLst/>
          </a:prstGeom>
          <a:noFill/>
        </p:spPr>
        <p:txBody>
          <a:bodyPr wrap="square" rtlCol="0">
            <a:spAutoFit/>
          </a:bodyPr>
          <a:lstStyle/>
          <a:p>
            <a:pPr marL="514350" indent="-514350">
              <a:buAutoNum type="alphaUcPeriod"/>
            </a:pPr>
            <a:r>
              <a:rPr lang="en-US" sz="2800" dirty="0" smtClean="0"/>
              <a:t>You should never edit photographs</a:t>
            </a:r>
          </a:p>
          <a:p>
            <a:pPr marL="514350" indent="-514350">
              <a:buAutoNum type="alphaUcPeriod"/>
            </a:pPr>
            <a:r>
              <a:rPr lang="en-US" sz="2800" dirty="0" smtClean="0"/>
              <a:t>Graphics can take the place of text</a:t>
            </a:r>
          </a:p>
          <a:p>
            <a:pPr marL="514350" indent="-514350">
              <a:buAutoNum type="alphaUcPeriod"/>
            </a:pPr>
            <a:r>
              <a:rPr lang="en-US" sz="2800" dirty="0" smtClean="0"/>
              <a:t>It can be helpful to hide information in graphics</a:t>
            </a:r>
          </a:p>
          <a:p>
            <a:pPr marL="514350" indent="-514350">
              <a:buAutoNum type="alphaUcPeriod"/>
            </a:pPr>
            <a:r>
              <a:rPr lang="en-US" sz="2800" dirty="0" smtClean="0"/>
              <a:t>None of the above</a:t>
            </a:r>
          </a:p>
          <a:p>
            <a:pPr marL="514350" indent="-514350">
              <a:buAutoNum type="alphaUcPeriod"/>
            </a:pPr>
            <a:endParaRPr lang="en-US" sz="2800" dirty="0"/>
          </a:p>
        </p:txBody>
      </p:sp>
    </p:spTree>
    <p:extLst>
      <p:ext uri="{BB962C8B-B14F-4D97-AF65-F5344CB8AC3E}">
        <p14:creationId xmlns="" xmlns:p14="http://schemas.microsoft.com/office/powerpoint/2010/main" xmlns:mv="urn:schemas-microsoft-com:mac:vml" xmlns:mc="http://schemas.openxmlformats.org/markup-compatibility/2006" val="147656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normAutofit/>
          </a:bodyPr>
          <a:lstStyle/>
          <a:p>
            <a:r>
              <a:rPr lang="en-US" dirty="0" smtClean="0"/>
              <a:t>Facilitation</a:t>
            </a:r>
          </a:p>
        </p:txBody>
      </p:sp>
      <p:sp>
        <p:nvSpPr>
          <p:cNvPr id="306179" name="Rectangle 3"/>
          <p:cNvSpPr>
            <a:spLocks noGrp="1" noChangeArrowheads="1"/>
          </p:cNvSpPr>
          <p:nvPr>
            <p:ph idx="1"/>
          </p:nvPr>
        </p:nvSpPr>
        <p:spPr>
          <a:xfrm>
            <a:off x="1143000" y="1981200"/>
            <a:ext cx="6858000" cy="838200"/>
          </a:xfrm>
        </p:spPr>
        <p:txBody>
          <a:bodyPr/>
          <a:lstStyle/>
          <a:p>
            <a:pPr>
              <a:buFont typeface="Monotype Sorts" pitchFamily="-84" charset="2"/>
              <a:buNone/>
            </a:pPr>
            <a:r>
              <a:rPr lang="en-US" b="1" smtClean="0"/>
              <a:t>Activities to insure success</a:t>
            </a:r>
          </a:p>
        </p:txBody>
      </p:sp>
      <p:sp>
        <p:nvSpPr>
          <p:cNvPr id="306180" name="Rectangle 4"/>
          <p:cNvSpPr>
            <a:spLocks noChangeArrowheads="1"/>
          </p:cNvSpPr>
          <p:nvPr/>
        </p:nvSpPr>
        <p:spPr bwMode="auto">
          <a:xfrm>
            <a:off x="838200" y="29718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Ideas</a:t>
            </a:r>
            <a:endParaRPr lang="en-US" sz="2400" dirty="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2990850" y="2971800"/>
            <a:ext cx="2724150" cy="914400"/>
            <a:chOff x="1884" y="2304"/>
            <a:chExt cx="1716" cy="576"/>
          </a:xfrm>
        </p:grpSpPr>
        <p:sp>
          <p:nvSpPr>
            <p:cNvPr id="306182"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Draft</a:t>
              </a:r>
              <a:endParaRPr lang="en-US" sz="2400" dirty="0">
                <a:latin typeface="Times New Roman" charset="0"/>
                <a:ea typeface="ＭＳ Ｐゴシック" charset="0"/>
                <a:cs typeface="ＭＳ Ｐゴシック" charset="0"/>
              </a:endParaRPr>
            </a:p>
          </p:txBody>
        </p:sp>
        <p:cxnSp>
          <p:nvCxnSpPr>
            <p:cNvPr id="306183" name="AutoShape 7"/>
            <p:cNvCxnSpPr>
              <a:cxnSpLocks noChangeShapeType="1"/>
              <a:stCxn id="306180" idx="3"/>
              <a:endCxn id="306182" idx="1"/>
            </p:cNvCxnSpPr>
            <p:nvPr/>
          </p:nvCxnSpPr>
          <p:spPr bwMode="auto">
            <a:xfrm>
              <a:off x="1884" y="2592"/>
              <a:ext cx="324"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15000" y="2971800"/>
            <a:ext cx="2819400" cy="914400"/>
            <a:chOff x="3600" y="2304"/>
            <a:chExt cx="1776" cy="576"/>
          </a:xfrm>
        </p:grpSpPr>
        <p:sp>
          <p:nvSpPr>
            <p:cNvPr id="306185"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Propose</a:t>
              </a:r>
              <a:endParaRPr lang="en-US" sz="2400" dirty="0">
                <a:latin typeface="Times New Roman" charset="0"/>
                <a:ea typeface="ＭＳ Ｐゴシック" charset="0"/>
                <a:cs typeface="ＭＳ Ｐゴシック" charset="0"/>
              </a:endParaRPr>
            </a:p>
          </p:txBody>
        </p:sp>
        <p:cxnSp>
          <p:nvCxnSpPr>
            <p:cNvPr id="306186" name="AutoShape 10"/>
            <p:cNvCxnSpPr>
              <a:cxnSpLocks noChangeShapeType="1"/>
              <a:stCxn id="306182" idx="3"/>
              <a:endCxn id="306185" idx="1"/>
            </p:cNvCxnSpPr>
            <p:nvPr/>
          </p:nvCxnSpPr>
          <p:spPr bwMode="auto">
            <a:xfrm>
              <a:off x="3600" y="2592"/>
              <a:ext cx="288"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4" name="Group 11"/>
          <p:cNvGrpSpPr>
            <a:grpSpLocks/>
          </p:cNvGrpSpPr>
          <p:nvPr/>
        </p:nvGrpSpPr>
        <p:grpSpPr bwMode="auto">
          <a:xfrm>
            <a:off x="685800" y="3905250"/>
            <a:ext cx="2286000" cy="1885950"/>
            <a:chOff x="432" y="2460"/>
            <a:chExt cx="1440" cy="1188"/>
          </a:xfrm>
        </p:grpSpPr>
        <p:sp>
          <p:nvSpPr>
            <p:cNvPr id="306188" name="AutoShape 12"/>
            <p:cNvSpPr>
              <a:spLocks noChangeArrowheads="1"/>
            </p:cNvSpPr>
            <p:nvPr/>
          </p:nvSpPr>
          <p:spPr bwMode="auto">
            <a:xfrm>
              <a:off x="432" y="2832"/>
              <a:ext cx="1440" cy="816"/>
            </a:xfrm>
            <a:prstGeom prst="roundRect">
              <a:avLst>
                <a:gd name="adj" fmla="val 16667"/>
              </a:avLst>
            </a:prstGeom>
            <a:solidFill>
              <a:schemeClr val="tx2"/>
            </a:solidFill>
            <a:ln>
              <a:noFill/>
            </a:ln>
            <a:effectLst/>
            <a:extLst>
              <a:ext uri="{91240B29-F687-4f45-9708-019B960494DF}">
                <a14:hiddenLine xmlns:a14="http://schemas.microsoft.com/office/drawing/2010/main" xmlns="" w="12700">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Share w/ peers</a:t>
              </a:r>
            </a:p>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Consultations</a:t>
              </a:r>
              <a:endParaRPr lang="en-US" sz="3600">
                <a:solidFill>
                  <a:schemeClr val="bg2"/>
                </a:solidFill>
                <a:latin typeface="Arial" charset="0"/>
                <a:ea typeface="ＭＳ Ｐゴシック" charset="0"/>
                <a:cs typeface="ＭＳ Ｐゴシック" charset="0"/>
              </a:endParaRPr>
            </a:p>
          </p:txBody>
        </p:sp>
        <p:cxnSp>
          <p:nvCxnSpPr>
            <p:cNvPr id="306189" name="AutoShape 13"/>
            <p:cNvCxnSpPr>
              <a:cxnSpLocks noChangeShapeType="1"/>
              <a:stCxn id="306180" idx="2"/>
              <a:endCxn id="306188" idx="1"/>
            </p:cNvCxnSpPr>
            <p:nvPr/>
          </p:nvCxnSpPr>
          <p:spPr bwMode="auto">
            <a:xfrm rot="5400000">
              <a:off x="426" y="2466"/>
              <a:ext cx="780" cy="768"/>
            </a:xfrm>
            <a:prstGeom prst="curvedConnector4">
              <a:avLst>
                <a:gd name="adj1" fmla="val 23079"/>
                <a:gd name="adj2" fmla="val 118750"/>
              </a:avLst>
            </a:prstGeom>
            <a:noFill/>
            <a:ln w="38100">
              <a:solidFill>
                <a:srgbClr val="2D8B43"/>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6190" name="AutoShape 14"/>
            <p:cNvCxnSpPr>
              <a:cxnSpLocks noChangeShapeType="1"/>
              <a:stCxn id="306188" idx="3"/>
              <a:endCxn id="306180" idx="2"/>
            </p:cNvCxnSpPr>
            <p:nvPr/>
          </p:nvCxnSpPr>
          <p:spPr bwMode="auto">
            <a:xfrm flipH="1" flipV="1">
              <a:off x="1200" y="2460"/>
              <a:ext cx="672" cy="780"/>
            </a:xfrm>
            <a:prstGeom prst="curvedConnector4">
              <a:avLst>
                <a:gd name="adj1" fmla="val -21431"/>
                <a:gd name="adj2" fmla="val 76921"/>
              </a:avLst>
            </a:prstGeom>
            <a:noFill/>
            <a:ln w="38100">
              <a:solidFill>
                <a:srgbClr val="2D8B43"/>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5" name="Group 15"/>
          <p:cNvGrpSpPr>
            <a:grpSpLocks/>
          </p:cNvGrpSpPr>
          <p:nvPr/>
        </p:nvGrpSpPr>
        <p:grpSpPr bwMode="auto">
          <a:xfrm>
            <a:off x="3581400" y="3886200"/>
            <a:ext cx="2286000" cy="1885950"/>
            <a:chOff x="2256" y="2448"/>
            <a:chExt cx="1440" cy="1188"/>
          </a:xfrm>
        </p:grpSpPr>
        <p:sp>
          <p:nvSpPr>
            <p:cNvPr id="306192" name="AutoShape 16"/>
            <p:cNvSpPr>
              <a:spLocks noChangeArrowheads="1"/>
            </p:cNvSpPr>
            <p:nvPr/>
          </p:nvSpPr>
          <p:spPr bwMode="auto">
            <a:xfrm>
              <a:off x="2256" y="2820"/>
              <a:ext cx="1440" cy="816"/>
            </a:xfrm>
            <a:prstGeom prst="roundRect">
              <a:avLst>
                <a:gd name="adj" fmla="val 16667"/>
              </a:avLst>
            </a:prstGeom>
            <a:solidFill>
              <a:schemeClr val="tx2"/>
            </a:solidFill>
            <a:ln>
              <a:noFill/>
            </a:ln>
            <a:effectLst/>
            <a:extLst>
              <a:ext uri="{91240B29-F687-4f45-9708-019B960494DF}">
                <a14:hiddenLine xmlns:a14="http://schemas.microsoft.com/office/drawing/2010/main" xmlns="" w="12700">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Share w/ peers</a:t>
              </a:r>
              <a:endParaRPr lang="en-US" sz="2400">
                <a:solidFill>
                  <a:srgbClr val="FFFFFF"/>
                </a:solidFill>
                <a:latin typeface="Arial" charset="0"/>
                <a:ea typeface="ＭＳ Ｐゴシック" charset="0"/>
                <a:cs typeface="ＭＳ Ｐゴシック" charset="0"/>
              </a:endParaRPr>
            </a:p>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Consultations</a:t>
              </a:r>
              <a:endParaRPr lang="en-US" sz="3600">
                <a:latin typeface="Arial" charset="0"/>
                <a:ea typeface="ＭＳ Ｐゴシック" charset="0"/>
                <a:cs typeface="ＭＳ Ｐゴシック" charset="0"/>
              </a:endParaRPr>
            </a:p>
          </p:txBody>
        </p:sp>
        <p:cxnSp>
          <p:nvCxnSpPr>
            <p:cNvPr id="306193" name="AutoShape 17"/>
            <p:cNvCxnSpPr>
              <a:cxnSpLocks noChangeShapeType="1"/>
              <a:stCxn id="306182" idx="2"/>
              <a:endCxn id="306192" idx="1"/>
            </p:cNvCxnSpPr>
            <p:nvPr/>
          </p:nvCxnSpPr>
          <p:spPr bwMode="auto">
            <a:xfrm rot="5400000">
              <a:off x="2190" y="2514"/>
              <a:ext cx="780" cy="648"/>
            </a:xfrm>
            <a:prstGeom prst="curvedConnector4">
              <a:avLst>
                <a:gd name="adj1" fmla="val 23847"/>
                <a:gd name="adj2" fmla="val 122222"/>
              </a:avLst>
            </a:prstGeom>
            <a:noFill/>
            <a:ln w="38100">
              <a:solidFill>
                <a:srgbClr val="2D8B43"/>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6194" name="AutoShape 18"/>
            <p:cNvCxnSpPr>
              <a:cxnSpLocks noChangeShapeType="1"/>
              <a:stCxn id="306192" idx="3"/>
              <a:endCxn id="306182" idx="2"/>
            </p:cNvCxnSpPr>
            <p:nvPr/>
          </p:nvCxnSpPr>
          <p:spPr bwMode="auto">
            <a:xfrm flipH="1" flipV="1">
              <a:off x="2904" y="2448"/>
              <a:ext cx="792" cy="780"/>
            </a:xfrm>
            <a:prstGeom prst="curvedConnector4">
              <a:avLst>
                <a:gd name="adj1" fmla="val -18181"/>
                <a:gd name="adj2" fmla="val 76153"/>
              </a:avLst>
            </a:prstGeom>
            <a:noFill/>
            <a:ln w="38100">
              <a:solidFill>
                <a:srgbClr val="2D8B43"/>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6" name="Group 19"/>
          <p:cNvGrpSpPr>
            <a:grpSpLocks/>
          </p:cNvGrpSpPr>
          <p:nvPr/>
        </p:nvGrpSpPr>
        <p:grpSpPr bwMode="auto">
          <a:xfrm>
            <a:off x="6400800" y="3886200"/>
            <a:ext cx="2133600" cy="1885950"/>
            <a:chOff x="4032" y="2448"/>
            <a:chExt cx="1440" cy="1188"/>
          </a:xfrm>
        </p:grpSpPr>
        <p:sp>
          <p:nvSpPr>
            <p:cNvPr id="306196" name="AutoShape 20"/>
            <p:cNvSpPr>
              <a:spLocks noChangeArrowheads="1"/>
            </p:cNvSpPr>
            <p:nvPr/>
          </p:nvSpPr>
          <p:spPr bwMode="auto">
            <a:xfrm>
              <a:off x="4032" y="2820"/>
              <a:ext cx="1440" cy="816"/>
            </a:xfrm>
            <a:prstGeom prst="roundRect">
              <a:avLst>
                <a:gd name="adj" fmla="val 16667"/>
              </a:avLst>
            </a:prstGeom>
            <a:solidFill>
              <a:schemeClr val="tx2"/>
            </a:solidFill>
            <a:ln>
              <a:noFill/>
            </a:ln>
            <a:effectLst/>
            <a:extLst>
              <a:ext uri="{91240B29-F687-4f45-9708-019B960494DF}">
                <a14:hiddenLine xmlns:a14="http://schemas.microsoft.com/office/drawing/2010/main" xmlns="" w="12700">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Share w/peers</a:t>
              </a:r>
            </a:p>
            <a:p>
              <a:pPr algn="ctr">
                <a:spcBef>
                  <a:spcPct val="20000"/>
                </a:spcBef>
                <a:buClr>
                  <a:schemeClr val="accent2"/>
                </a:buClr>
                <a:buSzPct val="75000"/>
                <a:buFont typeface="Monotype Sorts" charset="0"/>
                <a:buNone/>
                <a:defRPr/>
              </a:pPr>
              <a:r>
                <a:rPr lang="en-US" sz="2400">
                  <a:solidFill>
                    <a:schemeClr val="bg2"/>
                  </a:solidFill>
                  <a:latin typeface="Arial" charset="0"/>
                  <a:ea typeface="ＭＳ Ｐゴシック" charset="0"/>
                  <a:cs typeface="ＭＳ Ｐゴシック" charset="0"/>
                </a:rPr>
                <a:t>Review panel</a:t>
              </a:r>
              <a:endParaRPr lang="en-US" sz="3600">
                <a:latin typeface="Arial" charset="0"/>
                <a:ea typeface="ＭＳ Ｐゴシック" charset="0"/>
                <a:cs typeface="ＭＳ Ｐゴシック" charset="0"/>
              </a:endParaRPr>
            </a:p>
          </p:txBody>
        </p:sp>
        <p:cxnSp>
          <p:nvCxnSpPr>
            <p:cNvPr id="306197" name="AutoShape 21"/>
            <p:cNvCxnSpPr>
              <a:cxnSpLocks noChangeShapeType="1"/>
              <a:stCxn id="306185" idx="2"/>
              <a:endCxn id="306196" idx="1"/>
            </p:cNvCxnSpPr>
            <p:nvPr/>
          </p:nvCxnSpPr>
          <p:spPr bwMode="auto">
            <a:xfrm rot="5400000">
              <a:off x="3942" y="2538"/>
              <a:ext cx="780" cy="600"/>
            </a:xfrm>
            <a:prstGeom prst="curvedConnector4">
              <a:avLst>
                <a:gd name="adj1" fmla="val 23847"/>
                <a:gd name="adj2" fmla="val 124000"/>
              </a:avLst>
            </a:prstGeom>
            <a:noFill/>
            <a:ln w="38100">
              <a:solidFill>
                <a:srgbClr val="2D8B43"/>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6198" name="AutoShape 22"/>
            <p:cNvCxnSpPr>
              <a:cxnSpLocks noChangeShapeType="1"/>
              <a:stCxn id="306196" idx="3"/>
              <a:endCxn id="306185" idx="2"/>
            </p:cNvCxnSpPr>
            <p:nvPr/>
          </p:nvCxnSpPr>
          <p:spPr bwMode="auto">
            <a:xfrm flipH="1" flipV="1">
              <a:off x="4632" y="2448"/>
              <a:ext cx="840" cy="780"/>
            </a:xfrm>
            <a:prstGeom prst="curvedConnector4">
              <a:avLst>
                <a:gd name="adj1" fmla="val -17144"/>
                <a:gd name="adj2" fmla="val 76153"/>
              </a:avLst>
            </a:prstGeom>
            <a:noFill/>
            <a:ln w="38100">
              <a:solidFill>
                <a:srgbClr val="2D8B43"/>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normAutofit/>
          </a:bodyPr>
          <a:lstStyle/>
          <a:p>
            <a:r>
              <a:rPr lang="en-US" dirty="0" smtClean="0"/>
              <a:t> </a:t>
            </a:r>
            <a:r>
              <a:rPr lang="en-US" dirty="0" smtClean="0"/>
              <a:t>Evaluation</a:t>
            </a:r>
          </a:p>
        </p:txBody>
      </p:sp>
      <p:sp>
        <p:nvSpPr>
          <p:cNvPr id="307203" name="Rectangle 3"/>
          <p:cNvSpPr>
            <a:spLocks noGrp="1" noChangeArrowheads="1"/>
          </p:cNvSpPr>
          <p:nvPr>
            <p:ph idx="1"/>
          </p:nvPr>
        </p:nvSpPr>
        <p:spPr>
          <a:xfrm>
            <a:off x="1143000" y="1981200"/>
            <a:ext cx="6858000" cy="762000"/>
          </a:xfrm>
        </p:spPr>
        <p:txBody>
          <a:bodyPr/>
          <a:lstStyle/>
          <a:p>
            <a:pPr>
              <a:buFont typeface="Monotype Sorts" pitchFamily="-84" charset="2"/>
              <a:buNone/>
            </a:pPr>
            <a:r>
              <a:rPr lang="en-US" b="1" dirty="0" smtClean="0"/>
              <a:t>Measures of Team Performance</a:t>
            </a:r>
          </a:p>
        </p:txBody>
      </p:sp>
      <p:sp>
        <p:nvSpPr>
          <p:cNvPr id="307204" name="Rectangle 4"/>
          <p:cNvSpPr>
            <a:spLocks noChangeArrowheads="1"/>
          </p:cNvSpPr>
          <p:nvPr/>
        </p:nvSpPr>
        <p:spPr bwMode="auto">
          <a:xfrm>
            <a:off x="838200" y="2971800"/>
            <a:ext cx="2133600" cy="914400"/>
          </a:xfrm>
          <a:prstGeom prst="rect">
            <a:avLst/>
          </a:prstGeom>
          <a:solidFill>
            <a:schemeClr val="accent1"/>
          </a:solidFill>
          <a:ln w="38100" cmpd="dbl">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a:solidFill>
                  <a:schemeClr val="bg1"/>
                </a:solidFill>
                <a:latin typeface="Arial" charset="0"/>
                <a:ea typeface="ＭＳ Ｐゴシック" charset="0"/>
                <a:cs typeface="ＭＳ Ｐゴシック" charset="0"/>
              </a:rPr>
              <a:t>Requirements</a:t>
            </a:r>
            <a:endParaRPr lang="en-US" sz="2400">
              <a:latin typeface="Times New Roman" charset="0"/>
              <a:ea typeface="ＭＳ Ｐゴシック" charset="0"/>
              <a:cs typeface="ＭＳ Ｐゴシック" charset="0"/>
            </a:endParaRPr>
          </a:p>
        </p:txBody>
      </p:sp>
      <p:grpSp>
        <p:nvGrpSpPr>
          <p:cNvPr id="2" name="Group 5"/>
          <p:cNvGrpSpPr>
            <a:grpSpLocks/>
          </p:cNvGrpSpPr>
          <p:nvPr/>
        </p:nvGrpSpPr>
        <p:grpSpPr bwMode="auto">
          <a:xfrm>
            <a:off x="2990850" y="2971800"/>
            <a:ext cx="2724150" cy="914400"/>
            <a:chOff x="1884" y="2304"/>
            <a:chExt cx="1716" cy="576"/>
          </a:xfrm>
        </p:grpSpPr>
        <p:sp>
          <p:nvSpPr>
            <p:cNvPr id="307206" name="Rectangle 6"/>
            <p:cNvSpPr>
              <a:spLocks noChangeArrowheads="1"/>
            </p:cNvSpPr>
            <p:nvPr/>
          </p:nvSpPr>
          <p:spPr bwMode="auto">
            <a:xfrm>
              <a:off x="2208" y="2304"/>
              <a:ext cx="1392"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a:solidFill>
                    <a:schemeClr val="bg1"/>
                  </a:solidFill>
                  <a:latin typeface="Arial" charset="0"/>
                  <a:ea typeface="ＭＳ Ｐゴシック" charset="0"/>
                  <a:cs typeface="ＭＳ Ｐゴシック" charset="0"/>
                </a:rPr>
                <a:t>Design</a:t>
              </a:r>
              <a:endParaRPr lang="en-US" sz="2400">
                <a:latin typeface="Times New Roman" charset="0"/>
                <a:ea typeface="ＭＳ Ｐゴシック" charset="0"/>
                <a:cs typeface="ＭＳ Ｐゴシック" charset="0"/>
              </a:endParaRPr>
            </a:p>
          </p:txBody>
        </p:sp>
        <p:cxnSp>
          <p:nvCxnSpPr>
            <p:cNvPr id="307207" name="AutoShape 7"/>
            <p:cNvCxnSpPr>
              <a:cxnSpLocks noChangeShapeType="1"/>
              <a:stCxn id="307204" idx="3"/>
              <a:endCxn id="307206" idx="1"/>
            </p:cNvCxnSpPr>
            <p:nvPr/>
          </p:nvCxnSpPr>
          <p:spPr bwMode="auto">
            <a:xfrm>
              <a:off x="1884" y="2592"/>
              <a:ext cx="324"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3" name="Group 8"/>
          <p:cNvGrpSpPr>
            <a:grpSpLocks/>
          </p:cNvGrpSpPr>
          <p:nvPr/>
        </p:nvGrpSpPr>
        <p:grpSpPr bwMode="auto">
          <a:xfrm>
            <a:off x="5715000" y="2971800"/>
            <a:ext cx="2819400" cy="914400"/>
            <a:chOff x="3600" y="2304"/>
            <a:chExt cx="1776" cy="576"/>
          </a:xfrm>
        </p:grpSpPr>
        <p:sp>
          <p:nvSpPr>
            <p:cNvPr id="307209" name="Rectangle 9"/>
            <p:cNvSpPr>
              <a:spLocks noChangeArrowheads="1"/>
            </p:cNvSpPr>
            <p:nvPr/>
          </p:nvSpPr>
          <p:spPr bwMode="auto">
            <a:xfrm>
              <a:off x="3888" y="2304"/>
              <a:ext cx="1488" cy="57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sz="2400" dirty="0">
                  <a:solidFill>
                    <a:schemeClr val="bg1"/>
                  </a:solidFill>
                  <a:latin typeface="Arial" charset="0"/>
                  <a:ea typeface="ＭＳ Ｐゴシック" charset="0"/>
                  <a:cs typeface="ＭＳ Ｐゴシック" charset="0"/>
                </a:rPr>
                <a:t>Final Doc</a:t>
              </a:r>
              <a:endParaRPr lang="en-US" sz="2400" dirty="0">
                <a:latin typeface="Times New Roman" charset="0"/>
                <a:ea typeface="ＭＳ Ｐゴシック" charset="0"/>
                <a:cs typeface="ＭＳ Ｐゴシック" charset="0"/>
              </a:endParaRPr>
            </a:p>
          </p:txBody>
        </p:sp>
        <p:cxnSp>
          <p:nvCxnSpPr>
            <p:cNvPr id="307210" name="AutoShape 10"/>
            <p:cNvCxnSpPr>
              <a:cxnSpLocks noChangeShapeType="1"/>
              <a:stCxn id="307206" idx="3"/>
              <a:endCxn id="307209" idx="1"/>
            </p:cNvCxnSpPr>
            <p:nvPr/>
          </p:nvCxnSpPr>
          <p:spPr bwMode="auto">
            <a:xfrm>
              <a:off x="3600" y="2592"/>
              <a:ext cx="288" cy="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4" name="Group 11"/>
          <p:cNvGrpSpPr>
            <a:grpSpLocks/>
          </p:cNvGrpSpPr>
          <p:nvPr/>
        </p:nvGrpSpPr>
        <p:grpSpPr bwMode="auto">
          <a:xfrm>
            <a:off x="762000" y="3429000"/>
            <a:ext cx="2228850" cy="2438400"/>
            <a:chOff x="480" y="2160"/>
            <a:chExt cx="1404" cy="1536"/>
          </a:xfrm>
        </p:grpSpPr>
        <p:sp>
          <p:nvSpPr>
            <p:cNvPr id="307212" name="Oval 12"/>
            <p:cNvSpPr>
              <a:spLocks noChangeArrowheads="1"/>
            </p:cNvSpPr>
            <p:nvPr/>
          </p:nvSpPr>
          <p:spPr bwMode="auto">
            <a:xfrm>
              <a:off x="480" y="2784"/>
              <a:ext cx="1296" cy="912"/>
            </a:xfrm>
            <a:prstGeom prst="ellipse">
              <a:avLst/>
            </a:prstGeom>
            <a:solidFill>
              <a:schemeClr val="tx2"/>
            </a:solidFill>
            <a:ln>
              <a:noFill/>
            </a:ln>
            <a:effectLst/>
            <a:extLst>
              <a:ext uri="{91240B29-F687-4f45-9708-019B960494DF}">
                <a14:hiddenLine xmlns:a14="http://schemas.microsoft.com/office/drawing/2010/main" xmlns="" w="12700">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Instructor </a:t>
              </a:r>
            </a:p>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feedback</a:t>
              </a:r>
              <a:endParaRPr lang="en-US" sz="3600" dirty="0">
                <a:latin typeface="Arial" charset="0"/>
                <a:ea typeface="ＭＳ Ｐゴシック" charset="0"/>
                <a:cs typeface="ＭＳ Ｐゴシック" charset="0"/>
              </a:endParaRPr>
            </a:p>
          </p:txBody>
        </p:sp>
        <p:cxnSp>
          <p:nvCxnSpPr>
            <p:cNvPr id="307213" name="AutoShape 13"/>
            <p:cNvCxnSpPr>
              <a:cxnSpLocks noChangeShapeType="1"/>
              <a:stCxn id="307204" idx="1"/>
              <a:endCxn id="307212" idx="2"/>
            </p:cNvCxnSpPr>
            <p:nvPr/>
          </p:nvCxnSpPr>
          <p:spPr bwMode="auto">
            <a:xfrm rot="10800000" flipV="1">
              <a:off x="480" y="2160"/>
              <a:ext cx="36" cy="1080"/>
            </a:xfrm>
            <a:prstGeom prst="curvedConnector3">
              <a:avLst>
                <a:gd name="adj1" fmla="val 500000"/>
              </a:avLst>
            </a:prstGeom>
            <a:noFill/>
            <a:ln w="38100">
              <a:solidFill>
                <a:srgbClr val="793F7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7214" name="AutoShape 14"/>
            <p:cNvCxnSpPr>
              <a:cxnSpLocks noChangeShapeType="1"/>
              <a:stCxn id="307212" idx="6"/>
              <a:endCxn id="307204" idx="3"/>
            </p:cNvCxnSpPr>
            <p:nvPr/>
          </p:nvCxnSpPr>
          <p:spPr bwMode="auto">
            <a:xfrm flipV="1">
              <a:off x="1776" y="2160"/>
              <a:ext cx="108" cy="1080"/>
            </a:xfrm>
            <a:prstGeom prst="curvedConnector3">
              <a:avLst>
                <a:gd name="adj1" fmla="val 222222"/>
              </a:avLst>
            </a:prstGeom>
            <a:noFill/>
            <a:ln w="38100">
              <a:solidFill>
                <a:srgbClr val="793F7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5" name="Group 15"/>
          <p:cNvGrpSpPr>
            <a:grpSpLocks/>
          </p:cNvGrpSpPr>
          <p:nvPr/>
        </p:nvGrpSpPr>
        <p:grpSpPr bwMode="auto">
          <a:xfrm>
            <a:off x="3486150" y="3429000"/>
            <a:ext cx="2228850" cy="2438400"/>
            <a:chOff x="2196" y="2160"/>
            <a:chExt cx="1404" cy="1536"/>
          </a:xfrm>
        </p:grpSpPr>
        <p:sp>
          <p:nvSpPr>
            <p:cNvPr id="307216" name="Oval 16"/>
            <p:cNvSpPr>
              <a:spLocks noChangeArrowheads="1"/>
            </p:cNvSpPr>
            <p:nvPr/>
          </p:nvSpPr>
          <p:spPr bwMode="auto">
            <a:xfrm>
              <a:off x="2196" y="2784"/>
              <a:ext cx="1296" cy="912"/>
            </a:xfrm>
            <a:prstGeom prst="ellipse">
              <a:avLst/>
            </a:prstGeom>
            <a:solidFill>
              <a:schemeClr val="tx2"/>
            </a:solidFill>
            <a:ln>
              <a:noFill/>
            </a:ln>
            <a:effectLst/>
            <a:extLst>
              <a:ext uri="{91240B29-F687-4f45-9708-019B960494DF}">
                <a14:hiddenLine xmlns:a14="http://schemas.microsoft.com/office/drawing/2010/main" xmlns="" w="12700">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Team </a:t>
              </a:r>
            </a:p>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Feedback</a:t>
              </a:r>
              <a:endParaRPr lang="en-US" sz="3600" dirty="0">
                <a:latin typeface="Arial" charset="0"/>
                <a:ea typeface="ＭＳ Ｐゴシック" charset="0"/>
                <a:cs typeface="ＭＳ Ｐゴシック" charset="0"/>
              </a:endParaRPr>
            </a:p>
          </p:txBody>
        </p:sp>
        <p:cxnSp>
          <p:nvCxnSpPr>
            <p:cNvPr id="307217" name="AutoShape 17"/>
            <p:cNvCxnSpPr>
              <a:cxnSpLocks noChangeShapeType="1"/>
              <a:stCxn id="307206" idx="1"/>
              <a:endCxn id="307216" idx="2"/>
            </p:cNvCxnSpPr>
            <p:nvPr/>
          </p:nvCxnSpPr>
          <p:spPr bwMode="auto">
            <a:xfrm rot="10800000" flipV="1">
              <a:off x="2196" y="2160"/>
              <a:ext cx="12" cy="1080"/>
            </a:xfrm>
            <a:prstGeom prst="curvedConnector3">
              <a:avLst>
                <a:gd name="adj1" fmla="val 1300000"/>
              </a:avLst>
            </a:prstGeom>
            <a:noFill/>
            <a:ln w="38100">
              <a:solidFill>
                <a:srgbClr val="793F7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7218" name="AutoShape 18"/>
            <p:cNvCxnSpPr>
              <a:cxnSpLocks noChangeShapeType="1"/>
              <a:stCxn id="307216" idx="6"/>
              <a:endCxn id="307206" idx="3"/>
            </p:cNvCxnSpPr>
            <p:nvPr/>
          </p:nvCxnSpPr>
          <p:spPr bwMode="auto">
            <a:xfrm flipV="1">
              <a:off x="3492" y="2160"/>
              <a:ext cx="108" cy="1080"/>
            </a:xfrm>
            <a:prstGeom prst="curvedConnector3">
              <a:avLst>
                <a:gd name="adj1" fmla="val 233333"/>
              </a:avLst>
            </a:prstGeom>
            <a:noFill/>
            <a:ln w="38100">
              <a:solidFill>
                <a:srgbClr val="793F7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grpSp>
        <p:nvGrpSpPr>
          <p:cNvPr id="6" name="Group 19"/>
          <p:cNvGrpSpPr>
            <a:grpSpLocks/>
          </p:cNvGrpSpPr>
          <p:nvPr/>
        </p:nvGrpSpPr>
        <p:grpSpPr bwMode="auto">
          <a:xfrm>
            <a:off x="6172200" y="3429000"/>
            <a:ext cx="2362200" cy="2438400"/>
            <a:chOff x="3888" y="2160"/>
            <a:chExt cx="1488" cy="1536"/>
          </a:xfrm>
        </p:grpSpPr>
        <p:sp>
          <p:nvSpPr>
            <p:cNvPr id="307220" name="Oval 20"/>
            <p:cNvSpPr>
              <a:spLocks noChangeArrowheads="1"/>
            </p:cNvSpPr>
            <p:nvPr/>
          </p:nvSpPr>
          <p:spPr bwMode="auto">
            <a:xfrm>
              <a:off x="3924" y="2784"/>
              <a:ext cx="1296" cy="912"/>
            </a:xfrm>
            <a:prstGeom prst="ellipse">
              <a:avLst/>
            </a:prstGeom>
            <a:solidFill>
              <a:schemeClr val="tx2"/>
            </a:solidFill>
            <a:ln>
              <a:noFill/>
            </a:ln>
            <a:effectLst/>
            <a:extLst>
              <a:ext uri="{91240B29-F687-4f45-9708-019B960494DF}">
                <a14:hiddenLine xmlns:a14="http://schemas.microsoft.com/office/drawing/2010/main" xmlns="" w="12700">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87" tIns="44450" rIns="90487" bIns="44450" anchor="ctr"/>
            <a:lstStyle/>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Instructor </a:t>
              </a:r>
            </a:p>
            <a:p>
              <a:pPr algn="ctr">
                <a:spcBef>
                  <a:spcPct val="20000"/>
                </a:spcBef>
                <a:buClr>
                  <a:schemeClr val="accent2"/>
                </a:buClr>
                <a:buSzPct val="75000"/>
                <a:buFont typeface="Monotype Sorts" charset="0"/>
                <a:buNone/>
                <a:defRPr/>
              </a:pPr>
              <a:r>
                <a:rPr lang="en-US" sz="2400" dirty="0">
                  <a:solidFill>
                    <a:schemeClr val="bg2"/>
                  </a:solidFill>
                  <a:latin typeface="Arial" charset="0"/>
                  <a:ea typeface="ＭＳ Ｐゴシック" charset="0"/>
                  <a:cs typeface="ＭＳ Ｐゴシック" charset="0"/>
                </a:rPr>
                <a:t>Feedback</a:t>
              </a:r>
              <a:endParaRPr lang="en-US" sz="3600" dirty="0">
                <a:latin typeface="Arial" charset="0"/>
                <a:ea typeface="ＭＳ Ｐゴシック" charset="0"/>
                <a:cs typeface="ＭＳ Ｐゴシック" charset="0"/>
              </a:endParaRPr>
            </a:p>
          </p:txBody>
        </p:sp>
        <p:cxnSp>
          <p:nvCxnSpPr>
            <p:cNvPr id="307221" name="AutoShape 21"/>
            <p:cNvCxnSpPr>
              <a:cxnSpLocks noChangeShapeType="1"/>
              <a:stCxn id="307209" idx="1"/>
              <a:endCxn id="307220" idx="2"/>
            </p:cNvCxnSpPr>
            <p:nvPr/>
          </p:nvCxnSpPr>
          <p:spPr bwMode="auto">
            <a:xfrm rot="10800000" flipH="1" flipV="1">
              <a:off x="3888" y="2160"/>
              <a:ext cx="36" cy="1080"/>
            </a:xfrm>
            <a:prstGeom prst="curvedConnector3">
              <a:avLst>
                <a:gd name="adj1" fmla="val -400000"/>
              </a:avLst>
            </a:prstGeom>
            <a:noFill/>
            <a:ln w="38100">
              <a:solidFill>
                <a:srgbClr val="793F7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7222" name="AutoShape 22"/>
            <p:cNvCxnSpPr>
              <a:cxnSpLocks noChangeShapeType="1"/>
              <a:stCxn id="307220" idx="6"/>
              <a:endCxn id="307209" idx="3"/>
            </p:cNvCxnSpPr>
            <p:nvPr/>
          </p:nvCxnSpPr>
          <p:spPr bwMode="auto">
            <a:xfrm flipV="1">
              <a:off x="5220" y="2160"/>
              <a:ext cx="156" cy="1080"/>
            </a:xfrm>
            <a:prstGeom prst="curvedConnector3">
              <a:avLst>
                <a:gd name="adj1" fmla="val 192306"/>
              </a:avLst>
            </a:prstGeom>
            <a:noFill/>
            <a:ln w="38100">
              <a:solidFill>
                <a:srgbClr val="793F7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now?</a:t>
            </a:r>
            <a:endParaRPr lang="en-US" dirty="0"/>
          </a:p>
        </p:txBody>
      </p:sp>
      <p:sp>
        <p:nvSpPr>
          <p:cNvPr id="3" name="Content Placeholder 2"/>
          <p:cNvSpPr>
            <a:spLocks noGrp="1"/>
          </p:cNvSpPr>
          <p:nvPr>
            <p:ph idx="1"/>
          </p:nvPr>
        </p:nvSpPr>
        <p:spPr/>
        <p:txBody>
          <a:bodyPr>
            <a:normAutofit/>
          </a:bodyPr>
          <a:lstStyle/>
          <a:p>
            <a:r>
              <a:rPr lang="en-US" sz="2200" dirty="0" smtClean="0">
                <a:solidFill>
                  <a:schemeClr val="tx1"/>
                </a:solidFill>
              </a:rPr>
              <a:t>Brainstorm to find project ideas.</a:t>
            </a:r>
          </a:p>
          <a:p>
            <a:r>
              <a:rPr lang="en-US" sz="2200" dirty="0" smtClean="0">
                <a:solidFill>
                  <a:schemeClr val="tx1"/>
                </a:solidFill>
              </a:rPr>
              <a:t>Create a project pitch.</a:t>
            </a:r>
          </a:p>
          <a:p>
            <a:r>
              <a:rPr lang="en-US" sz="2200" dirty="0" smtClean="0">
                <a:solidFill>
                  <a:schemeClr val="tx1"/>
                </a:solidFill>
              </a:rPr>
              <a:t>By Sunday 11:55 p.m., each individual should put the project pitch idea on the his/her team’s forum.</a:t>
            </a:r>
          </a:p>
          <a:p>
            <a:r>
              <a:rPr lang="en-US" sz="2200" dirty="0" smtClean="0">
                <a:solidFill>
                  <a:schemeClr val="tx1"/>
                </a:solidFill>
              </a:rPr>
              <a:t>As soon as all team members have posted a project pitch to the forum, teams should begin discussing ideas to decide which one will fit this assignment.</a:t>
            </a:r>
          </a:p>
          <a:p>
            <a:r>
              <a:rPr lang="en-US" sz="2200" dirty="0" smtClean="0">
                <a:solidFill>
                  <a:schemeClr val="tx1"/>
                </a:solidFill>
              </a:rPr>
              <a:t>Arrange a time to meet in person or virtually to discuss the project</a:t>
            </a:r>
          </a:p>
          <a:p>
            <a:r>
              <a:rPr lang="en-US" sz="2200" dirty="0" smtClean="0">
                <a:solidFill>
                  <a:schemeClr val="tx1"/>
                </a:solidFill>
              </a:rPr>
              <a:t>Choose one of the ideas (group consensus) by the beginning of Unit 4.</a:t>
            </a:r>
          </a:p>
          <a:p>
            <a:endParaRPr 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990600"/>
          </a:xfrm>
        </p:spPr>
        <p:txBody>
          <a:bodyPr>
            <a:noAutofit/>
          </a:bodyPr>
          <a:lstStyle/>
          <a:p>
            <a:pPr algn="ctr"/>
            <a:r>
              <a:rPr lang="en-US" dirty="0" smtClean="0"/>
              <a:t>Which of the following is </a:t>
            </a:r>
            <a:br>
              <a:rPr lang="en-US" dirty="0" smtClean="0"/>
            </a:br>
            <a:r>
              <a:rPr lang="en-US" dirty="0" smtClean="0"/>
              <a:t>true of using graphics?</a:t>
            </a:r>
            <a:endParaRPr lang="en-US"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04800" y="1828800"/>
            <a:ext cx="8458200" cy="2677656"/>
          </a:xfrm>
          <a:prstGeom prst="rect">
            <a:avLst/>
          </a:prstGeom>
          <a:noFill/>
        </p:spPr>
        <p:txBody>
          <a:bodyPr wrap="square" rtlCol="0">
            <a:spAutoFit/>
          </a:bodyPr>
          <a:lstStyle/>
          <a:p>
            <a:pPr marL="514350" indent="-514350">
              <a:buAutoNum type="alphaUcPeriod"/>
            </a:pPr>
            <a:r>
              <a:rPr lang="en-US" sz="2800" dirty="0" smtClean="0"/>
              <a:t>You should never edit photographs</a:t>
            </a:r>
          </a:p>
          <a:p>
            <a:pPr marL="514350" indent="-514350">
              <a:buAutoNum type="alphaUcPeriod"/>
            </a:pPr>
            <a:r>
              <a:rPr lang="en-US" sz="2800" dirty="0" smtClean="0"/>
              <a:t>Graphics can take the place of text</a:t>
            </a:r>
          </a:p>
          <a:p>
            <a:pPr marL="514350" indent="-514350">
              <a:buAutoNum type="alphaUcPeriod"/>
            </a:pPr>
            <a:r>
              <a:rPr lang="en-US" sz="2800" dirty="0" smtClean="0"/>
              <a:t>It can be helpful to hide information in graphics</a:t>
            </a:r>
          </a:p>
          <a:p>
            <a:pPr marL="514350" indent="-514350">
              <a:buAutoNum type="alphaUcPeriod"/>
            </a:pPr>
            <a:r>
              <a:rPr lang="en-US" sz="2800" dirty="0" smtClean="0">
                <a:solidFill>
                  <a:srgbClr val="FF0000"/>
                </a:solidFill>
              </a:rPr>
              <a:t>None of the above</a:t>
            </a:r>
          </a:p>
          <a:p>
            <a:pPr marL="514350" indent="-514350">
              <a:buAutoNum type="alphaUcPeriod"/>
            </a:pPr>
            <a:endParaRPr lang="en-US" sz="2800" dirty="0"/>
          </a:p>
        </p:txBody>
      </p:sp>
    </p:spTree>
    <p:extLst>
      <p:ext uri="{BB962C8B-B14F-4D97-AF65-F5344CB8AC3E}">
        <p14:creationId xmlns="" xmlns:p14="http://schemas.microsoft.com/office/powerpoint/2010/main" xmlns:mv="urn:schemas-microsoft-com:mac:vml" xmlns:mc="http://schemas.openxmlformats.org/markup-compatibility/2006" val="1113624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Displaying Data with Graphs, Tables, and Charts</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04800" y="1676400"/>
            <a:ext cx="8534400" cy="3662541"/>
          </a:xfrm>
          <a:prstGeom prst="rect">
            <a:avLst/>
          </a:prstGeom>
          <a:noFill/>
        </p:spPr>
        <p:txBody>
          <a:bodyPr wrap="square" rtlCol="0">
            <a:spAutoFit/>
          </a:bodyPr>
          <a:lstStyle/>
          <a:p>
            <a:r>
              <a:rPr lang="en-US" sz="3200" dirty="0" smtClean="0"/>
              <a:t>Choose a Graphic That Fits the Story You Want to </a:t>
            </a:r>
            <a:r>
              <a:rPr lang="en-US" sz="3200" dirty="0" smtClean="0"/>
              <a:t>Tell...</a:t>
            </a:r>
            <a:endParaRPr lang="en-US" sz="3200" dirty="0" smtClean="0"/>
          </a:p>
          <a:p>
            <a:pPr marL="914400" lvl="1" indent="-457200">
              <a:buFont typeface="Arial" pitchFamily="34" charset="0"/>
              <a:buChar char="•"/>
            </a:pPr>
            <a:r>
              <a:rPr lang="en-US" sz="2800" dirty="0" smtClean="0"/>
              <a:t>Line </a:t>
            </a:r>
            <a:r>
              <a:rPr lang="en-US" sz="2800" dirty="0" smtClean="0"/>
              <a:t>graphs</a:t>
            </a:r>
          </a:p>
          <a:p>
            <a:pPr marL="914400" lvl="1" indent="-457200">
              <a:buFont typeface="Arial" pitchFamily="34" charset="0"/>
              <a:buChar char="•"/>
            </a:pPr>
            <a:r>
              <a:rPr lang="en-US" sz="2800" dirty="0" smtClean="0"/>
              <a:t>Bar charts</a:t>
            </a:r>
          </a:p>
          <a:p>
            <a:pPr marL="914400" lvl="1" indent="-457200">
              <a:buFont typeface="Arial" pitchFamily="34" charset="0"/>
              <a:buChar char="•"/>
            </a:pPr>
            <a:r>
              <a:rPr lang="en-US" sz="2800" dirty="0" smtClean="0"/>
              <a:t>Tables </a:t>
            </a:r>
          </a:p>
          <a:p>
            <a:pPr marL="914400" lvl="1" indent="-457200">
              <a:buFont typeface="Arial" pitchFamily="34" charset="0"/>
              <a:buChar char="•"/>
            </a:pPr>
            <a:r>
              <a:rPr lang="en-US" sz="2800" dirty="0" smtClean="0"/>
              <a:t>Pie charts</a:t>
            </a:r>
          </a:p>
          <a:p>
            <a:pPr marL="914400" lvl="1" indent="-457200">
              <a:buFont typeface="Arial" pitchFamily="34" charset="0"/>
              <a:buChar char="•"/>
            </a:pPr>
            <a:r>
              <a:rPr lang="en-US" sz="2800" dirty="0" smtClean="0"/>
              <a:t>Flowcharts</a:t>
            </a:r>
          </a:p>
          <a:p>
            <a:pPr marL="914400" lvl="1" indent="-457200">
              <a:buFont typeface="Arial" pitchFamily="34" charset="0"/>
              <a:buChar char="•"/>
            </a:pPr>
            <a:r>
              <a:rPr lang="en-US" sz="2800" dirty="0" smtClean="0"/>
              <a:t>Gantt charts</a:t>
            </a:r>
          </a:p>
        </p:txBody>
      </p:sp>
    </p:spTree>
    <p:extLst>
      <p:ext uri="{BB962C8B-B14F-4D97-AF65-F5344CB8AC3E}">
        <p14:creationId xmlns="" xmlns:p14="http://schemas.microsoft.com/office/powerpoint/2010/main" xmlns:mv="urn:schemas-microsoft-com:mac:vml" xmlns:mc="http://schemas.openxmlformats.org/markup-compatibility/2006" val="93946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Autofit/>
          </a:bodyPr>
          <a:lstStyle/>
          <a:p>
            <a:pPr algn="ctr"/>
            <a:r>
              <a:rPr lang="en-US" sz="3200" dirty="0" smtClean="0"/>
              <a:t>Which of the following shows relationships between variables?</a:t>
            </a:r>
            <a:endParaRPr lang="en-US" sz="32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04800" y="1981200"/>
            <a:ext cx="8534400" cy="2246769"/>
          </a:xfrm>
          <a:prstGeom prst="rect">
            <a:avLst/>
          </a:prstGeom>
          <a:noFill/>
        </p:spPr>
        <p:txBody>
          <a:bodyPr wrap="square" rtlCol="0">
            <a:spAutoFit/>
          </a:bodyPr>
          <a:lstStyle/>
          <a:p>
            <a:pPr marL="514350" indent="-514350">
              <a:buAutoNum type="alphaUcPeriod"/>
            </a:pPr>
            <a:r>
              <a:rPr lang="en-US" sz="2800" dirty="0" smtClean="0"/>
              <a:t>Bar charts</a:t>
            </a:r>
          </a:p>
          <a:p>
            <a:pPr marL="514350" indent="-514350">
              <a:buAutoNum type="alphaUcPeriod"/>
            </a:pPr>
            <a:r>
              <a:rPr lang="en-US" sz="2800" dirty="0" smtClean="0"/>
              <a:t>Line graphs</a:t>
            </a:r>
          </a:p>
          <a:p>
            <a:pPr marL="514350" indent="-514350">
              <a:buAutoNum type="alphaUcPeriod"/>
            </a:pPr>
            <a:r>
              <a:rPr lang="en-US" sz="2800" dirty="0" smtClean="0"/>
              <a:t>Pie charts</a:t>
            </a:r>
          </a:p>
          <a:p>
            <a:pPr marL="514350" indent="-514350">
              <a:buAutoNum type="alphaUcPeriod"/>
            </a:pPr>
            <a:r>
              <a:rPr lang="en-US" sz="2800" dirty="0" smtClean="0"/>
              <a:t>Tables </a:t>
            </a:r>
          </a:p>
          <a:p>
            <a:pPr marL="514350" indent="-514350">
              <a:buAutoNum type="alphaUcPeriod"/>
            </a:pPr>
            <a:endParaRPr lang="en-US" sz="2800" dirty="0"/>
          </a:p>
        </p:txBody>
      </p:sp>
    </p:spTree>
    <p:extLst>
      <p:ext uri="{BB962C8B-B14F-4D97-AF65-F5344CB8AC3E}">
        <p14:creationId xmlns="" xmlns:p14="http://schemas.microsoft.com/office/powerpoint/2010/main" xmlns:mv="urn:schemas-microsoft-com:mac:vml" xmlns:mc="http://schemas.openxmlformats.org/markup-compatibility/2006" val="2692929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1066800"/>
          </a:xfrm>
        </p:spPr>
        <p:txBody>
          <a:bodyPr>
            <a:noAutofit/>
          </a:bodyPr>
          <a:lstStyle/>
          <a:p>
            <a:pPr algn="ctr"/>
            <a:r>
              <a:rPr lang="en-US" sz="3200" dirty="0" smtClean="0"/>
              <a:t>Which of the following shows relationships between variables?</a:t>
            </a:r>
            <a:endParaRPr lang="en-US" sz="32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04800" y="1828800"/>
            <a:ext cx="8534400" cy="2246769"/>
          </a:xfrm>
          <a:prstGeom prst="rect">
            <a:avLst/>
          </a:prstGeom>
          <a:noFill/>
        </p:spPr>
        <p:txBody>
          <a:bodyPr wrap="square" rtlCol="0">
            <a:spAutoFit/>
          </a:bodyPr>
          <a:lstStyle/>
          <a:p>
            <a:pPr marL="514350" indent="-514350">
              <a:buAutoNum type="alphaUcPeriod"/>
            </a:pPr>
            <a:r>
              <a:rPr lang="en-US" sz="2800" dirty="0" smtClean="0"/>
              <a:t>Bar charts</a:t>
            </a:r>
          </a:p>
          <a:p>
            <a:pPr marL="514350" indent="-514350">
              <a:buAutoNum type="alphaUcPeriod"/>
            </a:pPr>
            <a:r>
              <a:rPr lang="en-US" sz="2800" dirty="0" smtClean="0">
                <a:solidFill>
                  <a:srgbClr val="FF0000"/>
                </a:solidFill>
              </a:rPr>
              <a:t>Line graphs</a:t>
            </a:r>
          </a:p>
          <a:p>
            <a:pPr marL="514350" indent="-514350">
              <a:buAutoNum type="alphaUcPeriod"/>
            </a:pPr>
            <a:r>
              <a:rPr lang="en-US" sz="2800" dirty="0" smtClean="0"/>
              <a:t>Pie charts</a:t>
            </a:r>
          </a:p>
          <a:p>
            <a:pPr marL="514350" indent="-514350">
              <a:buAutoNum type="alphaUcPeriod"/>
            </a:pPr>
            <a:r>
              <a:rPr lang="en-US" sz="2800" dirty="0" smtClean="0"/>
              <a:t>Tables </a:t>
            </a:r>
          </a:p>
          <a:p>
            <a:pPr marL="514350" indent="-514350">
              <a:buAutoNum type="alphaUcPeriod"/>
            </a:pPr>
            <a:endParaRPr lang="en-US" sz="2800" dirty="0"/>
          </a:p>
        </p:txBody>
      </p:sp>
    </p:spTree>
    <p:extLst>
      <p:ext uri="{BB962C8B-B14F-4D97-AF65-F5344CB8AC3E}">
        <p14:creationId xmlns="" xmlns:p14="http://schemas.microsoft.com/office/powerpoint/2010/main" xmlns:mv="urn:schemas-microsoft-com:mac:vml" xmlns:mc="http://schemas.openxmlformats.org/markup-compatibility/2006" val="3688173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60080" cy="1219200"/>
          </a:xfrm>
        </p:spPr>
        <p:txBody>
          <a:bodyPr>
            <a:noAutofit/>
          </a:bodyPr>
          <a:lstStyle/>
          <a:p>
            <a:pPr algn="ctr"/>
            <a:r>
              <a:rPr lang="en-US" dirty="0" smtClean="0"/>
              <a:t>Using Pictures, Drawings, and Screen Shots</a:t>
            </a:r>
            <a:endParaRPr lang="en-US" dirty="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5" name="TextBox 4"/>
          <p:cNvSpPr txBox="1"/>
          <p:nvPr/>
        </p:nvSpPr>
        <p:spPr>
          <a:xfrm>
            <a:off x="304800" y="1752600"/>
            <a:ext cx="8610600" cy="2895600"/>
          </a:xfrm>
          <a:prstGeom prst="rect">
            <a:avLst/>
          </a:prstGeom>
          <a:noFill/>
        </p:spPr>
        <p:txBody>
          <a:bodyPr wrap="square" rtlCol="0">
            <a:spAutoFit/>
          </a:bodyPr>
          <a:lstStyle/>
          <a:p>
            <a:r>
              <a:rPr lang="en-US" sz="3200" dirty="0" smtClean="0"/>
              <a:t>A Picture, Drawing, or Video Shows What Something Looks </a:t>
            </a:r>
            <a:r>
              <a:rPr lang="en-US" sz="3200" dirty="0" smtClean="0"/>
              <a:t>Like...</a:t>
            </a:r>
            <a:endParaRPr lang="en-US" sz="3200" dirty="0" smtClean="0"/>
          </a:p>
          <a:p>
            <a:endParaRPr lang="en-US" sz="3200" dirty="0"/>
          </a:p>
          <a:p>
            <a:pPr marL="457200" indent="-457200">
              <a:buFont typeface="Arial" pitchFamily="34" charset="0"/>
              <a:buChar char="•"/>
            </a:pPr>
            <a:r>
              <a:rPr lang="en-US" sz="2800" dirty="0" smtClean="0"/>
              <a:t>Photographs</a:t>
            </a:r>
          </a:p>
          <a:p>
            <a:pPr marL="457200" indent="-457200">
              <a:buFont typeface="Arial" pitchFamily="34" charset="0"/>
              <a:buChar char="•"/>
            </a:pPr>
            <a:r>
              <a:rPr lang="en-US" sz="2800" dirty="0" smtClean="0"/>
              <a:t>Illustrations </a:t>
            </a:r>
          </a:p>
          <a:p>
            <a:pPr marL="457200" indent="-457200">
              <a:buFont typeface="Arial" pitchFamily="34" charset="0"/>
              <a:buChar char="•"/>
            </a:pPr>
            <a:r>
              <a:rPr lang="en-US" sz="2800" dirty="0" smtClean="0"/>
              <a:t>Screen shots</a:t>
            </a:r>
          </a:p>
        </p:txBody>
      </p:sp>
    </p:spTree>
    <p:extLst>
      <p:ext uri="{BB962C8B-B14F-4D97-AF65-F5344CB8AC3E}">
        <p14:creationId xmlns="" xmlns:p14="http://schemas.microsoft.com/office/powerpoint/2010/main" xmlns:mv="urn:schemas-microsoft-com:mac:vml" xmlns:mc="http://schemas.openxmlformats.org/markup-compatibility/2006" val="257417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Autofit/>
          </a:bodyPr>
          <a:lstStyle/>
          <a:p>
            <a:pPr algn="ctr"/>
            <a:r>
              <a:rPr lang="en-US" dirty="0" smtClean="0"/>
              <a:t>What is the “rule of thirds?”</a:t>
            </a:r>
            <a:endParaRPr lang="en-US"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
        <p:nvSpPr>
          <p:cNvPr id="4" name="TextBox 3"/>
          <p:cNvSpPr txBox="1"/>
          <p:nvPr/>
        </p:nvSpPr>
        <p:spPr>
          <a:xfrm>
            <a:off x="304800" y="1752600"/>
            <a:ext cx="8534400" cy="3581400"/>
          </a:xfrm>
          <a:prstGeom prst="rect">
            <a:avLst/>
          </a:prstGeom>
          <a:noFill/>
        </p:spPr>
        <p:txBody>
          <a:bodyPr wrap="square" rtlCol="0">
            <a:spAutoFit/>
          </a:bodyPr>
          <a:lstStyle/>
          <a:p>
            <a:pPr marL="514350" indent="-514350">
              <a:buAutoNum type="alphaUcPeriod"/>
            </a:pPr>
            <a:r>
              <a:rPr lang="en-US" sz="2800" dirty="0" smtClean="0"/>
              <a:t>Photographs should be grouped in threes to maintain consistency</a:t>
            </a:r>
          </a:p>
          <a:p>
            <a:pPr marL="514350" indent="-514350">
              <a:buAutoNum type="alphaUcPeriod"/>
            </a:pPr>
            <a:r>
              <a:rPr lang="en-US" sz="2800" dirty="0" smtClean="0"/>
              <a:t>No more than three graphics should be displayed on a page</a:t>
            </a:r>
          </a:p>
          <a:p>
            <a:pPr marL="514350" indent="-514350">
              <a:buAutoNum type="alphaUcPeriod"/>
            </a:pPr>
            <a:r>
              <a:rPr lang="en-US" sz="2800" dirty="0" smtClean="0"/>
              <a:t>Place the focal point of the picture where the top third of the picture begins </a:t>
            </a:r>
          </a:p>
          <a:p>
            <a:pPr marL="514350" indent="-514350">
              <a:buAutoNum type="alphaUcPeriod"/>
            </a:pPr>
            <a:r>
              <a:rPr lang="en-US" sz="2800" dirty="0" smtClean="0"/>
              <a:t>None of the above</a:t>
            </a:r>
          </a:p>
          <a:p>
            <a:pPr marL="514350" indent="-514350">
              <a:buAutoNum type="alphaUcPeriod"/>
            </a:pPr>
            <a:endParaRPr lang="en-US" sz="2800" dirty="0"/>
          </a:p>
        </p:txBody>
      </p:sp>
    </p:spTree>
    <p:extLst>
      <p:ext uri="{BB962C8B-B14F-4D97-AF65-F5344CB8AC3E}">
        <p14:creationId xmlns="" xmlns:p14="http://schemas.microsoft.com/office/powerpoint/2010/main" xmlns:mv="urn:schemas-microsoft-com:mac:vml" xmlns:mc="http://schemas.openxmlformats.org/markup-compatibility/2006" val="160645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heme1">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2195</Words>
  <Application>Microsoft Office PowerPoint</Application>
  <PresentationFormat>On-screen Show (4:3)</PresentationFormat>
  <Paragraphs>433</Paragraphs>
  <Slides>32</Slides>
  <Notes>14</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Theme1</vt:lpstr>
      <vt:lpstr>Office Theme</vt:lpstr>
      <vt:lpstr>1_Theme1</vt:lpstr>
      <vt:lpstr>Comprehension Check</vt:lpstr>
      <vt:lpstr>Guidelines for Using Graphics</vt:lpstr>
      <vt:lpstr>Which of the following is  true of using graphics?</vt:lpstr>
      <vt:lpstr>Which of the following is  true of using graphics?</vt:lpstr>
      <vt:lpstr>Displaying Data with Graphs, Tables, and Charts</vt:lpstr>
      <vt:lpstr>Which of the following shows relationships between variables?</vt:lpstr>
      <vt:lpstr>Which of the following shows relationships between variables?</vt:lpstr>
      <vt:lpstr>Using Pictures, Drawings, and Screen Shots</vt:lpstr>
      <vt:lpstr>What is the “rule of thirds?”</vt:lpstr>
      <vt:lpstr>What is the “rule of thirds?”</vt:lpstr>
      <vt:lpstr>Using Cross-Cultural Symbols</vt:lpstr>
      <vt:lpstr>Using Video and Audio</vt:lpstr>
      <vt:lpstr>Sample graphics</vt:lpstr>
      <vt:lpstr>Annual Report</vt:lpstr>
      <vt:lpstr>Market Summary Analysis</vt:lpstr>
      <vt:lpstr>Business Summary</vt:lpstr>
      <vt:lpstr>The Midterm Project</vt:lpstr>
      <vt:lpstr>Forum Post: Generating Ideas for the Midterm Project</vt:lpstr>
      <vt:lpstr>Identify Solution(s) &amp; Audience</vt:lpstr>
      <vt:lpstr>Ask Questions concerning  Action &amp; activity</vt:lpstr>
      <vt:lpstr>Create a Scenario</vt:lpstr>
      <vt:lpstr>Prior Projects</vt:lpstr>
      <vt:lpstr>The Project Pitch</vt:lpstr>
      <vt:lpstr>three elements of The pitch </vt:lpstr>
      <vt:lpstr>Unit 3 Forum Post</vt:lpstr>
      <vt:lpstr>Midterm  Project completion</vt:lpstr>
      <vt:lpstr> The Phases</vt:lpstr>
      <vt:lpstr>Methods</vt:lpstr>
      <vt:lpstr>Deliverables</vt:lpstr>
      <vt:lpstr>Facilitation</vt:lpstr>
      <vt:lpstr> Evaluation</vt:lpstr>
      <vt:lpstr>What now?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2013-09-18T19:54:40Z</dcterms:created>
  <dcterms:modified xsi:type="dcterms:W3CDTF">2013-09-24T01:08:28Z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