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5" r:id="rId1"/>
  </p:sldMasterIdLst>
  <p:sldIdLst>
    <p:sldId id="256" r:id="rId2"/>
    <p:sldId id="262" r:id="rId3"/>
    <p:sldId id="257" r:id="rId4"/>
    <p:sldId id="258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CE35F-C9DE-424D-BFF0-F8FBB18EC3A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CE35F-C9DE-424D-BFF0-F8FBB18EC3A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7907-D09A-7247-90C0-4A310C0D36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CE35F-C9DE-424D-BFF0-F8FBB18EC3A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7907-D09A-7247-90C0-4A310C0D36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CE35F-C9DE-424D-BFF0-F8FBB18EC3A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7907-D09A-7247-90C0-4A310C0D36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CE35F-C9DE-424D-BFF0-F8FBB18EC3A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7907-D09A-7247-90C0-4A310C0D369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CE35F-C9DE-424D-BFF0-F8FBB18EC3A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7907-D09A-7247-90C0-4A310C0D36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CE35F-C9DE-424D-BFF0-F8FBB18EC3A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7907-D09A-7247-90C0-4A310C0D369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CE35F-C9DE-424D-BFF0-F8FBB18EC3A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7907-D09A-7247-90C0-4A310C0D36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CE35F-C9DE-424D-BFF0-F8FBB18EC3A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7907-D09A-7247-90C0-4A310C0D36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CE35F-C9DE-424D-BFF0-F8FBB18EC3A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CE35F-C9DE-424D-BFF0-F8FBB18EC3A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7907-D09A-7247-90C0-4A310C0D36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50CE35F-C9DE-424D-BFF0-F8FBB18EC3A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72F7907-D09A-7247-90C0-4A310C0D36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Wrap-up &amp; Deadlines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554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Housekeeping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Forum posts/email</a:t>
            </a:r>
          </a:p>
          <a:p>
            <a:pPr lvl="1"/>
            <a:r>
              <a:rPr lang="en-US" dirty="0" smtClean="0"/>
              <a:t>Team communication</a:t>
            </a:r>
          </a:p>
          <a:p>
            <a:pPr lvl="1"/>
            <a:r>
              <a:rPr lang="en-US" dirty="0" smtClean="0"/>
              <a:t>Project Managers</a:t>
            </a:r>
          </a:p>
          <a:p>
            <a:r>
              <a:rPr lang="en-US" dirty="0" smtClean="0"/>
              <a:t>Grades</a:t>
            </a:r>
          </a:p>
          <a:p>
            <a:r>
              <a:rPr lang="en-US" dirty="0" err="1" smtClean="0"/>
              <a:t>Arisoph</a:t>
            </a:r>
            <a:r>
              <a:rPr lang="en-US" dirty="0" smtClean="0"/>
              <a:t> vs. </a:t>
            </a:r>
            <a:r>
              <a:rPr lang="en-US" dirty="0"/>
              <a:t>Moodle </a:t>
            </a:r>
            <a:r>
              <a:rPr lang="en-US" dirty="0" smtClean="0"/>
              <a:t>or </a:t>
            </a:r>
            <a:r>
              <a:rPr lang="en-US" dirty="0" err="1" smtClean="0"/>
              <a:t>Arisoph</a:t>
            </a:r>
            <a:r>
              <a:rPr lang="en-US" dirty="0" smtClean="0"/>
              <a:t> and Moodle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932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Deadlines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Personal Ethics Statement-- Due Sun. Sept 15 11:55 p.m.</a:t>
            </a:r>
          </a:p>
          <a:p>
            <a:r>
              <a:rPr lang="en-US" sz="2800" dirty="0" smtClean="0"/>
              <a:t>Team Contract --Due Sun. Sept 15 11:55 p.m.</a:t>
            </a:r>
          </a:p>
          <a:p>
            <a:pPr lvl="1"/>
            <a:r>
              <a:rPr lang="en-US" sz="2400" dirty="0" smtClean="0"/>
              <a:t>SUBMIT ONLY ONE CONTRACT PER TEAM</a:t>
            </a:r>
          </a:p>
          <a:p>
            <a:r>
              <a:rPr lang="en-US" sz="2800" dirty="0" smtClean="0"/>
              <a:t>For Project Managers Only:</a:t>
            </a:r>
          </a:p>
          <a:p>
            <a:pPr lvl="1"/>
            <a:r>
              <a:rPr lang="en-US" sz="2400" dirty="0" smtClean="0"/>
              <a:t>Write a brief memo and email to me a report of your team-building activity including: location, members present, activity</a:t>
            </a:r>
          </a:p>
          <a:p>
            <a:pPr lvl="1"/>
            <a:r>
              <a:rPr lang="en-US" sz="2400" dirty="0" smtClean="0"/>
              <a:t>Submit Team contract via Employee Intranet (Moodle) link on </a:t>
            </a:r>
            <a:r>
              <a:rPr lang="en-US" sz="2400" dirty="0" err="1" smtClean="0"/>
              <a:t>Arisoph</a:t>
            </a:r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445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 Unit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Tuesday, Read TCT Ch. 12 “Strategic Planning, Being Creative”</a:t>
            </a:r>
          </a:p>
          <a:p>
            <a:r>
              <a:rPr lang="en-US" dirty="0" smtClean="0"/>
              <a:t>Unit 3 Assignments</a:t>
            </a:r>
          </a:p>
          <a:p>
            <a:pPr lvl="1"/>
            <a:r>
              <a:rPr lang="en-US" dirty="0" smtClean="0"/>
              <a:t>Individual –revising the document design of a web page</a:t>
            </a:r>
          </a:p>
          <a:p>
            <a:pPr lvl="1"/>
            <a:r>
              <a:rPr lang="en-US" dirty="0" smtClean="0"/>
              <a:t>Individual project pitch</a:t>
            </a:r>
          </a:p>
          <a:p>
            <a:pPr lvl="1"/>
            <a:r>
              <a:rPr lang="en-US" dirty="0" smtClean="0"/>
              <a:t>Team research &amp; planning for midterm project</a:t>
            </a:r>
            <a:r>
              <a:rPr lang="en-US" smtClean="0"/>
              <a:t>– Proposal </a:t>
            </a:r>
            <a:r>
              <a:rPr lang="en-US" dirty="0" smtClean="0"/>
              <a:t>Writing project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558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1. She was a healthy young woman, a wealthy person, and a regular reader of my column.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2. He was handsome, brave, and accommodating.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3. The Budget Information System is a query system, the database is small, and the response time is unacceptably long.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4. Declining trees have a higher probability of branch failures and of premature death.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759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5</a:t>
            </a:r>
            <a:r>
              <a:rPr lang="en-US" b="1" dirty="0"/>
              <a:t>. In the facility construction stage, trees are often wounded by trenching, blacktopping, changing the grade, and bringing heavy machinery too close.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6. Recreation users inflict many wounds by pounding nails into trees, burning them with lanterns, and damaging their roots with vehicles and heavy equipment.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7. Declaring sustainability as a goal is one thing; putting it into operation is another.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8. The room was beautiful, the service impeccable, and the food delectable.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759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656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9</a:t>
            </a:r>
            <a:r>
              <a:rPr lang="en-US" b="1" dirty="0"/>
              <a:t>. You are responsible not only for organizing the conference but also for introducing the keynote speaker. </a:t>
            </a:r>
            <a:endParaRPr lang="en-US" dirty="0"/>
          </a:p>
          <a:p>
            <a:r>
              <a:rPr lang="en-US" b="1" dirty="0"/>
              <a:t>10. To assess your effectiveness as a writer, consider whether your writing: </a:t>
            </a:r>
            <a:endParaRPr lang="en-US" dirty="0"/>
          </a:p>
          <a:p>
            <a:pPr lvl="1"/>
            <a:r>
              <a:rPr lang="en-US" b="1" dirty="0"/>
              <a:t>1. Conveys your message with clarity, precision, emphasis, and style. </a:t>
            </a:r>
            <a:endParaRPr lang="en-US" dirty="0"/>
          </a:p>
          <a:p>
            <a:pPr lvl="1"/>
            <a:r>
              <a:rPr lang="en-US" b="1" dirty="0"/>
              <a:t>2. Uses variety in sentence structure for good stylistic effect. </a:t>
            </a:r>
            <a:endParaRPr lang="en-US" dirty="0"/>
          </a:p>
          <a:p>
            <a:pPr lvl="1"/>
            <a:r>
              <a:rPr lang="en-US" b="1" dirty="0"/>
              <a:t>3. Provides organized, coherent, logical, insightful development of the subject. </a:t>
            </a:r>
            <a:endParaRPr lang="en-US" dirty="0"/>
          </a:p>
          <a:p>
            <a:pPr lvl="1"/>
            <a:r>
              <a:rPr lang="en-US" b="1" dirty="0"/>
              <a:t>4. Supports your main points with specific, detailed, compelling examples and illustrations. </a:t>
            </a:r>
            <a:endParaRPr lang="en-US" dirty="0"/>
          </a:p>
          <a:p>
            <a:pPr lvl="1"/>
            <a:r>
              <a:rPr lang="en-US" b="1" dirty="0"/>
              <a:t>5. Commits no significant errors in grammar, usage, spelling, and punctuation.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759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20</TotalTime>
  <Words>424</Words>
  <Application>Microsoft Macintosh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Unit 2</vt:lpstr>
      <vt:lpstr>Housekeeping</vt:lpstr>
      <vt:lpstr>Assignment Deadlines</vt:lpstr>
      <vt:lpstr>What’s next? Unit 3</vt:lpstr>
      <vt:lpstr>Answers</vt:lpstr>
      <vt:lpstr>Answers</vt:lpstr>
      <vt:lpstr>Answers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</dc:title>
  <dc:creator>ISU</dc:creator>
  <cp:lastModifiedBy>Local User</cp:lastModifiedBy>
  <cp:revision>3</cp:revision>
  <dcterms:created xsi:type="dcterms:W3CDTF">2013-09-12T17:10:08Z</dcterms:created>
  <dcterms:modified xsi:type="dcterms:W3CDTF">2013-09-12T17:48:20Z</dcterms:modified>
</cp:coreProperties>
</file>