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57" r:id="rId3"/>
    <p:sldId id="277" r:id="rId4"/>
    <p:sldId id="297" r:id="rId5"/>
    <p:sldId id="294" r:id="rId6"/>
    <p:sldId id="298" r:id="rId7"/>
    <p:sldId id="295" r:id="rId8"/>
    <p:sldId id="265" r:id="rId9"/>
    <p:sldId id="300" r:id="rId10"/>
    <p:sldId id="299" r:id="rId11"/>
    <p:sldId id="284" r:id="rId12"/>
    <p:sldId id="278" r:id="rId13"/>
    <p:sldId id="285" r:id="rId14"/>
    <p:sldId id="279" r:id="rId15"/>
    <p:sldId id="281" r:id="rId16"/>
    <p:sldId id="282" r:id="rId17"/>
    <p:sldId id="302" r:id="rId18"/>
    <p:sldId id="303" r:id="rId19"/>
    <p:sldId id="283" r:id="rId20"/>
    <p:sldId id="30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REILER" initials="U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p14="http://schemas.microsoft.com/office/powerpoint/2010/main" xmlns:mv="urn:schemas-microsoft-com:mac:vml" xmlns:mc="http://schemas.openxmlformats.org/markup-compatibility/2006" val="1"/>
      </p:ext>
    </p:extLst>
  </p:showPr>
  <p:extLst>
    <p:ext uri="{E76CE94A-603C-4142-B9EB-6D1370010A27}">
      <p14:discardImageEditData xmlns="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9070" autoAdjust="0"/>
  </p:normalViewPr>
  <p:slideViewPr>
    <p:cSldViewPr>
      <p:cViewPr>
        <p:scale>
          <a:sx n="70" d="100"/>
          <a:sy n="70" d="100"/>
        </p:scale>
        <p:origin x="-129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1101E0-C4CF-43D4-A6E5-67916037CCA2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4E53ED-AC37-49A4-A0AC-9188CC319765}">
      <dgm:prSet phldrT="[Text]" custT="1"/>
      <dgm:spPr/>
      <dgm:t>
        <a:bodyPr/>
        <a:lstStyle/>
        <a:p>
          <a:r>
            <a:rPr lang="en-US" sz="2400" dirty="0" smtClean="0"/>
            <a:t>Title</a:t>
          </a:r>
          <a:endParaRPr lang="en-US" sz="1500" dirty="0"/>
        </a:p>
      </dgm:t>
    </dgm:pt>
    <dgm:pt modelId="{1C9E5D88-ABB4-46F5-A97E-E36CF8476E53}" type="parTrans" cxnId="{D52F1ED4-0FC1-4987-A242-12EFA23919FD}">
      <dgm:prSet/>
      <dgm:spPr/>
      <dgm:t>
        <a:bodyPr/>
        <a:lstStyle/>
        <a:p>
          <a:endParaRPr lang="en-US"/>
        </a:p>
      </dgm:t>
    </dgm:pt>
    <dgm:pt modelId="{6F3E3629-26AF-4AA2-A40F-B07B06F23AB3}" type="sibTrans" cxnId="{D52F1ED4-0FC1-4987-A242-12EFA23919FD}">
      <dgm:prSet/>
      <dgm:spPr/>
      <dgm:t>
        <a:bodyPr/>
        <a:lstStyle/>
        <a:p>
          <a:endParaRPr lang="en-US"/>
        </a:p>
      </dgm:t>
    </dgm:pt>
    <dgm:pt modelId="{FB52719C-1474-4EFC-8AB1-EF40D11F31BA}">
      <dgm:prSet phldrT="[Text]" custT="1"/>
      <dgm:spPr/>
      <dgm:t>
        <a:bodyPr/>
        <a:lstStyle/>
        <a:p>
          <a:r>
            <a:rPr lang="en-US" sz="2400" dirty="0" smtClean="0"/>
            <a:t>Introduction</a:t>
          </a:r>
          <a:endParaRPr lang="en-US" sz="1500" dirty="0"/>
        </a:p>
      </dgm:t>
    </dgm:pt>
    <dgm:pt modelId="{C7EFDE61-C786-4485-A05B-D8E2F3643AE5}" type="parTrans" cxnId="{FAA97B1C-6876-4364-8CB3-76485AC67247}">
      <dgm:prSet/>
      <dgm:spPr/>
      <dgm:t>
        <a:bodyPr/>
        <a:lstStyle/>
        <a:p>
          <a:endParaRPr lang="en-US"/>
        </a:p>
      </dgm:t>
    </dgm:pt>
    <dgm:pt modelId="{FA5B1243-02DE-4E79-9151-48ECE6FA8712}" type="sibTrans" cxnId="{FAA97B1C-6876-4364-8CB3-76485AC67247}">
      <dgm:prSet/>
      <dgm:spPr/>
      <dgm:t>
        <a:bodyPr/>
        <a:lstStyle/>
        <a:p>
          <a:endParaRPr lang="en-US"/>
        </a:p>
      </dgm:t>
    </dgm:pt>
    <dgm:pt modelId="{3AAF4901-31E2-4B86-99E4-7B0F189BFB90}">
      <dgm:prSet phldrT="[Text]" custT="1"/>
      <dgm:spPr/>
      <dgm:t>
        <a:bodyPr/>
        <a:lstStyle/>
        <a:p>
          <a:r>
            <a:rPr lang="en-US" sz="2400" dirty="0" smtClean="0"/>
            <a:t>Major Part</a:t>
          </a:r>
          <a:endParaRPr lang="en-US" sz="2400" dirty="0"/>
        </a:p>
      </dgm:t>
    </dgm:pt>
    <dgm:pt modelId="{0C9E51DE-618E-4ADA-8048-BA23B32AB37A}" type="parTrans" cxnId="{AFFD2F80-4075-45BD-9EDF-6286E85F1B60}">
      <dgm:prSet/>
      <dgm:spPr/>
      <dgm:t>
        <a:bodyPr/>
        <a:lstStyle/>
        <a:p>
          <a:endParaRPr lang="en-US"/>
        </a:p>
      </dgm:t>
    </dgm:pt>
    <dgm:pt modelId="{F4243779-BCB7-4A75-9891-49A88ECDA7D3}" type="sibTrans" cxnId="{AFFD2F80-4075-45BD-9EDF-6286E85F1B60}">
      <dgm:prSet/>
      <dgm:spPr/>
      <dgm:t>
        <a:bodyPr/>
        <a:lstStyle/>
        <a:p>
          <a:endParaRPr lang="en-US"/>
        </a:p>
      </dgm:t>
    </dgm:pt>
    <dgm:pt modelId="{8D8C296E-4942-42FC-BEA2-328AFD002558}">
      <dgm:prSet phldrT="[Text]" custT="1"/>
      <dgm:spPr/>
      <dgm:t>
        <a:bodyPr/>
        <a:lstStyle/>
        <a:p>
          <a:r>
            <a:rPr lang="en-US" sz="2400" dirty="0" smtClean="0"/>
            <a:t>Major Part</a:t>
          </a:r>
          <a:endParaRPr lang="en-US" sz="2400" dirty="0"/>
        </a:p>
      </dgm:t>
    </dgm:pt>
    <dgm:pt modelId="{F3D1C60F-2215-407A-80C1-634A65DE2C92}" type="parTrans" cxnId="{9CDFE7D2-8C1F-45BA-94BD-5E43798CB12E}">
      <dgm:prSet/>
      <dgm:spPr/>
      <dgm:t>
        <a:bodyPr/>
        <a:lstStyle/>
        <a:p>
          <a:endParaRPr lang="en-US"/>
        </a:p>
      </dgm:t>
    </dgm:pt>
    <dgm:pt modelId="{9F9AFCB0-EF7E-47E5-8CE1-168DB045E552}" type="sibTrans" cxnId="{9CDFE7D2-8C1F-45BA-94BD-5E43798CB12E}">
      <dgm:prSet/>
      <dgm:spPr/>
      <dgm:t>
        <a:bodyPr/>
        <a:lstStyle/>
        <a:p>
          <a:endParaRPr lang="en-US"/>
        </a:p>
      </dgm:t>
    </dgm:pt>
    <dgm:pt modelId="{536E2F88-F0D8-41C4-850D-E38950522131}">
      <dgm:prSet phldrT="[Text]" custT="1"/>
      <dgm:spPr/>
      <dgm:t>
        <a:bodyPr/>
        <a:lstStyle/>
        <a:p>
          <a:r>
            <a:rPr lang="en-US" sz="2400" dirty="0" smtClean="0"/>
            <a:t>Conclusion</a:t>
          </a:r>
          <a:endParaRPr lang="en-US" sz="2400" dirty="0"/>
        </a:p>
      </dgm:t>
    </dgm:pt>
    <dgm:pt modelId="{804FA199-7943-40C4-B9EB-04809A4BD88C}" type="parTrans" cxnId="{4DE747BA-FFBB-4E85-8351-E0A913F89655}">
      <dgm:prSet/>
      <dgm:spPr/>
      <dgm:t>
        <a:bodyPr/>
        <a:lstStyle/>
        <a:p>
          <a:endParaRPr lang="en-US"/>
        </a:p>
      </dgm:t>
    </dgm:pt>
    <dgm:pt modelId="{B8134FD8-7D41-4E21-86CC-EFBF7410970A}" type="sibTrans" cxnId="{4DE747BA-FFBB-4E85-8351-E0A913F89655}">
      <dgm:prSet/>
      <dgm:spPr/>
      <dgm:t>
        <a:bodyPr/>
        <a:lstStyle/>
        <a:p>
          <a:endParaRPr lang="en-US"/>
        </a:p>
      </dgm:t>
    </dgm:pt>
    <dgm:pt modelId="{0B117F01-1F99-4AFC-BB85-78B78D8803AB}">
      <dgm:prSet phldrT="[Text]" custT="1"/>
      <dgm:spPr/>
      <dgm:t>
        <a:bodyPr/>
        <a:lstStyle/>
        <a:p>
          <a:r>
            <a:rPr lang="en-US" sz="1400" dirty="0" smtClean="0"/>
            <a:t>Definition of subject</a:t>
          </a:r>
          <a:endParaRPr lang="en-US" sz="1400" dirty="0"/>
        </a:p>
      </dgm:t>
    </dgm:pt>
    <dgm:pt modelId="{63F816A6-4DD5-48F4-9D9B-FF1AFB282D93}" type="parTrans" cxnId="{50919512-E8C8-4D85-AD2E-DB8FCADA6E75}">
      <dgm:prSet/>
      <dgm:spPr/>
      <dgm:t>
        <a:bodyPr/>
        <a:lstStyle/>
        <a:p>
          <a:endParaRPr lang="en-US"/>
        </a:p>
      </dgm:t>
    </dgm:pt>
    <dgm:pt modelId="{9D6A8E21-C1DE-48B7-8134-5823AC443FDA}" type="sibTrans" cxnId="{50919512-E8C8-4D85-AD2E-DB8FCADA6E75}">
      <dgm:prSet/>
      <dgm:spPr/>
      <dgm:t>
        <a:bodyPr/>
        <a:lstStyle/>
        <a:p>
          <a:endParaRPr lang="en-US"/>
        </a:p>
      </dgm:t>
    </dgm:pt>
    <dgm:pt modelId="{264CED4E-9D3E-409F-986F-BB1A3D3672F4}">
      <dgm:prSet phldrT="[Text]" custT="1"/>
      <dgm:spPr/>
      <dgm:t>
        <a:bodyPr/>
        <a:lstStyle/>
        <a:p>
          <a:r>
            <a:rPr lang="en-US" sz="1400" dirty="0" smtClean="0"/>
            <a:t>Main Point</a:t>
          </a:r>
          <a:endParaRPr lang="en-US" sz="1400" dirty="0"/>
        </a:p>
      </dgm:t>
    </dgm:pt>
    <dgm:pt modelId="{DFB66A6D-44E4-4414-8F2C-5262DFCFF40F}" type="parTrans" cxnId="{28097F5A-E578-4DD4-AAA2-D5132A512AF3}">
      <dgm:prSet/>
      <dgm:spPr/>
      <dgm:t>
        <a:bodyPr/>
        <a:lstStyle/>
        <a:p>
          <a:endParaRPr lang="en-US"/>
        </a:p>
      </dgm:t>
    </dgm:pt>
    <dgm:pt modelId="{4BAD6596-4694-46F3-9FD0-28092D6D16CB}" type="sibTrans" cxnId="{28097F5A-E578-4DD4-AAA2-D5132A512AF3}">
      <dgm:prSet/>
      <dgm:spPr/>
      <dgm:t>
        <a:bodyPr/>
        <a:lstStyle/>
        <a:p>
          <a:endParaRPr lang="en-US"/>
        </a:p>
      </dgm:t>
    </dgm:pt>
    <dgm:pt modelId="{B158A879-D1E1-4107-980E-09F206A1902C}">
      <dgm:prSet phldrT="[Text]" custT="1"/>
      <dgm:spPr/>
      <dgm:t>
        <a:bodyPr/>
        <a:lstStyle/>
        <a:p>
          <a:r>
            <a:rPr lang="en-US" sz="1400" dirty="0" smtClean="0"/>
            <a:t>Importance of Subject</a:t>
          </a:r>
          <a:endParaRPr lang="en-US" sz="1400" dirty="0"/>
        </a:p>
      </dgm:t>
    </dgm:pt>
    <dgm:pt modelId="{EF5D9572-00FD-45A5-B1EA-FBB80DE15ABB}" type="parTrans" cxnId="{0DF0CB10-111E-4D77-AFAF-5F082F3156C9}">
      <dgm:prSet/>
      <dgm:spPr/>
      <dgm:t>
        <a:bodyPr/>
        <a:lstStyle/>
        <a:p>
          <a:endParaRPr lang="en-US"/>
        </a:p>
      </dgm:t>
    </dgm:pt>
    <dgm:pt modelId="{EABDBD42-E7E0-4A10-AE93-BB8A590A0241}" type="sibTrans" cxnId="{0DF0CB10-111E-4D77-AFAF-5F082F3156C9}">
      <dgm:prSet/>
      <dgm:spPr/>
      <dgm:t>
        <a:bodyPr/>
        <a:lstStyle/>
        <a:p>
          <a:endParaRPr lang="en-US"/>
        </a:p>
      </dgm:t>
    </dgm:pt>
    <dgm:pt modelId="{7D2AA053-3813-495C-80BC-CECF8BBF6F83}">
      <dgm:prSet phldrT="[Text]" custT="1"/>
      <dgm:spPr/>
      <dgm:t>
        <a:bodyPr/>
        <a:lstStyle/>
        <a:p>
          <a:r>
            <a:rPr lang="en-US" sz="1400" dirty="0" smtClean="0"/>
            <a:t>Overall Description</a:t>
          </a:r>
          <a:endParaRPr lang="en-US" sz="1400" dirty="0"/>
        </a:p>
      </dgm:t>
    </dgm:pt>
    <dgm:pt modelId="{7CE10A8F-A39F-404D-9E18-312EE9B1A388}" type="parTrans" cxnId="{CDEF4EED-6D36-44F4-96FB-240CAA971C9A}">
      <dgm:prSet/>
      <dgm:spPr/>
      <dgm:t>
        <a:bodyPr/>
        <a:lstStyle/>
        <a:p>
          <a:endParaRPr lang="en-US"/>
        </a:p>
      </dgm:t>
    </dgm:pt>
    <dgm:pt modelId="{788FA7B9-126E-45D2-A840-DF68C9AB61E1}" type="sibTrans" cxnId="{CDEF4EED-6D36-44F4-96FB-240CAA971C9A}">
      <dgm:prSet/>
      <dgm:spPr/>
      <dgm:t>
        <a:bodyPr/>
        <a:lstStyle/>
        <a:p>
          <a:endParaRPr lang="en-US"/>
        </a:p>
      </dgm:t>
    </dgm:pt>
    <dgm:pt modelId="{3D32B567-5BA5-4C57-B695-E76E8582DC0F}">
      <dgm:prSet phldrT="[Text]" custT="1"/>
      <dgm:spPr/>
      <dgm:t>
        <a:bodyPr/>
        <a:lstStyle/>
        <a:p>
          <a:r>
            <a:rPr lang="en-US" sz="1400" dirty="0" smtClean="0"/>
            <a:t>List of Major Parts</a:t>
          </a:r>
          <a:endParaRPr lang="en-US" sz="1400" dirty="0"/>
        </a:p>
      </dgm:t>
    </dgm:pt>
    <dgm:pt modelId="{52A6B9D6-5029-4253-8729-EAB64F947E1B}" type="parTrans" cxnId="{EEAB9FED-77D2-4379-A02B-3F5C70D29A72}">
      <dgm:prSet/>
      <dgm:spPr/>
      <dgm:t>
        <a:bodyPr/>
        <a:lstStyle/>
        <a:p>
          <a:endParaRPr lang="en-US"/>
        </a:p>
      </dgm:t>
    </dgm:pt>
    <dgm:pt modelId="{43DAFEA7-7AD6-44BD-9010-A9B41F1F0CCB}" type="sibTrans" cxnId="{EEAB9FED-77D2-4379-A02B-3F5C70D29A72}">
      <dgm:prSet/>
      <dgm:spPr/>
      <dgm:t>
        <a:bodyPr/>
        <a:lstStyle/>
        <a:p>
          <a:endParaRPr lang="en-US"/>
        </a:p>
      </dgm:t>
    </dgm:pt>
    <dgm:pt modelId="{6D22257D-1858-4B65-9208-92E4D66170C6}">
      <dgm:prSet phldrT="[Text]" custT="1"/>
      <dgm:spPr/>
      <dgm:t>
        <a:bodyPr/>
        <a:lstStyle/>
        <a:p>
          <a:r>
            <a:rPr lang="en-US" sz="1400" dirty="0" smtClean="0"/>
            <a:t>Definition and Purpose of Part</a:t>
          </a:r>
          <a:endParaRPr lang="en-US" sz="1400" dirty="0"/>
        </a:p>
      </dgm:t>
    </dgm:pt>
    <dgm:pt modelId="{D8D16DC9-D457-4107-9B08-F3BE0591E7D4}" type="parTrans" cxnId="{ED1F7BC2-4F5F-4885-BD50-A0086E535DDA}">
      <dgm:prSet/>
      <dgm:spPr/>
      <dgm:t>
        <a:bodyPr/>
        <a:lstStyle/>
        <a:p>
          <a:endParaRPr lang="en-US"/>
        </a:p>
      </dgm:t>
    </dgm:pt>
    <dgm:pt modelId="{1B5B10F4-03D2-4C2C-B8D9-BC530391E75E}" type="sibTrans" cxnId="{ED1F7BC2-4F5F-4885-BD50-A0086E535DDA}">
      <dgm:prSet/>
      <dgm:spPr/>
      <dgm:t>
        <a:bodyPr/>
        <a:lstStyle/>
        <a:p>
          <a:endParaRPr lang="en-US"/>
        </a:p>
      </dgm:t>
    </dgm:pt>
    <dgm:pt modelId="{769E7426-6A24-4A60-8475-2AC381D1A9CC}">
      <dgm:prSet phldrT="[Text]" custT="1"/>
      <dgm:spPr/>
      <dgm:t>
        <a:bodyPr/>
        <a:lstStyle/>
        <a:p>
          <a:r>
            <a:rPr lang="en-US" sz="1400" dirty="0" smtClean="0"/>
            <a:t>Minor Part</a:t>
          </a:r>
          <a:endParaRPr lang="en-US" sz="1400" dirty="0"/>
        </a:p>
      </dgm:t>
    </dgm:pt>
    <dgm:pt modelId="{F5304535-7D8F-4A98-B672-18502E79870B}" type="parTrans" cxnId="{611E1FF6-A656-4151-9B05-720EF58A66AB}">
      <dgm:prSet/>
      <dgm:spPr/>
      <dgm:t>
        <a:bodyPr/>
        <a:lstStyle/>
        <a:p>
          <a:endParaRPr lang="en-US"/>
        </a:p>
      </dgm:t>
    </dgm:pt>
    <dgm:pt modelId="{306AA341-B1E9-433B-8D26-55732B918D07}" type="sibTrans" cxnId="{611E1FF6-A656-4151-9B05-720EF58A66AB}">
      <dgm:prSet/>
      <dgm:spPr/>
      <dgm:t>
        <a:bodyPr/>
        <a:lstStyle/>
        <a:p>
          <a:endParaRPr lang="en-US"/>
        </a:p>
      </dgm:t>
    </dgm:pt>
    <dgm:pt modelId="{A89AC75C-D116-404D-9B78-408A35695F4B}">
      <dgm:prSet phldrT="[Text]" custT="1"/>
      <dgm:spPr/>
      <dgm:t>
        <a:bodyPr/>
        <a:lstStyle/>
        <a:p>
          <a:r>
            <a:rPr lang="en-US" sz="1400" dirty="0" smtClean="0"/>
            <a:t>Minor Part </a:t>
          </a:r>
          <a:endParaRPr lang="en-US" sz="1400" dirty="0"/>
        </a:p>
      </dgm:t>
    </dgm:pt>
    <dgm:pt modelId="{80A6D665-6D2D-475C-B3BF-1BF515EB547E}" type="parTrans" cxnId="{BE86C39D-5933-45C6-A084-C0DEB332EDC5}">
      <dgm:prSet/>
      <dgm:spPr/>
      <dgm:t>
        <a:bodyPr/>
        <a:lstStyle/>
        <a:p>
          <a:endParaRPr lang="en-US"/>
        </a:p>
      </dgm:t>
    </dgm:pt>
    <dgm:pt modelId="{F1DDF96C-F7B3-48CA-9416-66634AFAD338}" type="sibTrans" cxnId="{BE86C39D-5933-45C6-A084-C0DEB332EDC5}">
      <dgm:prSet/>
      <dgm:spPr/>
      <dgm:t>
        <a:bodyPr/>
        <a:lstStyle/>
        <a:p>
          <a:endParaRPr lang="en-US"/>
        </a:p>
      </dgm:t>
    </dgm:pt>
    <dgm:pt modelId="{E5FCA1DE-F5B9-435C-B3B5-A055ACF5C276}">
      <dgm:prSet phldrT="[Text]" custT="1"/>
      <dgm:spPr/>
      <dgm:t>
        <a:bodyPr/>
        <a:lstStyle/>
        <a:p>
          <a:r>
            <a:rPr lang="en-US" sz="1400" dirty="0" smtClean="0"/>
            <a:t>Etc (repeated as needed)</a:t>
          </a:r>
          <a:endParaRPr lang="en-US" sz="1400" dirty="0"/>
        </a:p>
      </dgm:t>
    </dgm:pt>
    <dgm:pt modelId="{C470D2D5-8BC1-414A-9515-C89A59CFC778}" type="parTrans" cxnId="{08D73888-FE5C-4F3D-990B-D8B36364667A}">
      <dgm:prSet/>
      <dgm:spPr/>
      <dgm:t>
        <a:bodyPr/>
        <a:lstStyle/>
        <a:p>
          <a:endParaRPr lang="en-US"/>
        </a:p>
      </dgm:t>
    </dgm:pt>
    <dgm:pt modelId="{A32FE47D-73A7-4463-9920-DAED3AD66D74}" type="sibTrans" cxnId="{08D73888-FE5C-4F3D-990B-D8B36364667A}">
      <dgm:prSet/>
      <dgm:spPr/>
      <dgm:t>
        <a:bodyPr/>
        <a:lstStyle/>
        <a:p>
          <a:endParaRPr lang="en-US"/>
        </a:p>
      </dgm:t>
    </dgm:pt>
    <dgm:pt modelId="{C56E1634-FD0D-46B5-A1DE-8AA44CB811C4}">
      <dgm:prSet phldrT="[Text]" custT="1"/>
      <dgm:spPr/>
      <dgm:t>
        <a:bodyPr/>
        <a:lstStyle/>
        <a:p>
          <a:r>
            <a:rPr lang="en-US" sz="1400" dirty="0" smtClean="0"/>
            <a:t>Definition and Purpose of Part</a:t>
          </a:r>
          <a:endParaRPr lang="en-US" sz="1400" dirty="0"/>
        </a:p>
      </dgm:t>
    </dgm:pt>
    <dgm:pt modelId="{6664D339-C3BB-444D-A0FA-ACF07B58BB1D}" type="parTrans" cxnId="{33D6DB60-4B48-4AB6-829B-B0E7CD5DA657}">
      <dgm:prSet/>
      <dgm:spPr/>
      <dgm:t>
        <a:bodyPr/>
        <a:lstStyle/>
        <a:p>
          <a:endParaRPr lang="en-US"/>
        </a:p>
      </dgm:t>
    </dgm:pt>
    <dgm:pt modelId="{8A688043-8EB3-4669-9E91-78508CE954A0}" type="sibTrans" cxnId="{33D6DB60-4B48-4AB6-829B-B0E7CD5DA657}">
      <dgm:prSet/>
      <dgm:spPr/>
      <dgm:t>
        <a:bodyPr/>
        <a:lstStyle/>
        <a:p>
          <a:endParaRPr lang="en-US"/>
        </a:p>
      </dgm:t>
    </dgm:pt>
    <dgm:pt modelId="{59D1364F-58E4-4BC4-A532-855D399AA905}">
      <dgm:prSet phldrT="[Text]" custT="1"/>
      <dgm:spPr/>
      <dgm:t>
        <a:bodyPr/>
        <a:lstStyle/>
        <a:p>
          <a:r>
            <a:rPr lang="en-US" sz="1400" dirty="0" smtClean="0"/>
            <a:t>Minor Part</a:t>
          </a:r>
          <a:endParaRPr lang="en-US" sz="1400" dirty="0"/>
        </a:p>
      </dgm:t>
    </dgm:pt>
    <dgm:pt modelId="{D83D7232-A4BE-436A-A06A-9C9547A1F5CA}" type="parTrans" cxnId="{37DE0BB9-F803-47F5-86A4-F4BEAE823B2F}">
      <dgm:prSet/>
      <dgm:spPr/>
      <dgm:t>
        <a:bodyPr/>
        <a:lstStyle/>
        <a:p>
          <a:endParaRPr lang="en-US"/>
        </a:p>
      </dgm:t>
    </dgm:pt>
    <dgm:pt modelId="{E1A597D6-BAF9-4EC6-8B7F-2D017BDDA978}" type="sibTrans" cxnId="{37DE0BB9-F803-47F5-86A4-F4BEAE823B2F}">
      <dgm:prSet/>
      <dgm:spPr/>
      <dgm:t>
        <a:bodyPr/>
        <a:lstStyle/>
        <a:p>
          <a:endParaRPr lang="en-US"/>
        </a:p>
      </dgm:t>
    </dgm:pt>
    <dgm:pt modelId="{C94A9FE9-EF73-4A3C-A25C-34AB6FE87C32}">
      <dgm:prSet phldrT="[Text]" custT="1"/>
      <dgm:spPr/>
      <dgm:t>
        <a:bodyPr/>
        <a:lstStyle/>
        <a:p>
          <a:r>
            <a:rPr lang="en-US" sz="1400" dirty="0" smtClean="0"/>
            <a:t>Minor Part</a:t>
          </a:r>
          <a:endParaRPr lang="en-US" sz="1400" dirty="0"/>
        </a:p>
      </dgm:t>
    </dgm:pt>
    <dgm:pt modelId="{571D23DD-A9BD-4D21-81C0-80C6329FE244}" type="parTrans" cxnId="{89D6EEC4-E634-4D7E-ABA6-2A02449294CE}">
      <dgm:prSet/>
      <dgm:spPr/>
      <dgm:t>
        <a:bodyPr/>
        <a:lstStyle/>
        <a:p>
          <a:endParaRPr lang="en-US"/>
        </a:p>
      </dgm:t>
    </dgm:pt>
    <dgm:pt modelId="{7127AD41-93CB-44F9-AB85-7A41A7869314}" type="sibTrans" cxnId="{89D6EEC4-E634-4D7E-ABA6-2A02449294CE}">
      <dgm:prSet/>
      <dgm:spPr/>
      <dgm:t>
        <a:bodyPr/>
        <a:lstStyle/>
        <a:p>
          <a:endParaRPr lang="en-US"/>
        </a:p>
      </dgm:t>
    </dgm:pt>
    <dgm:pt modelId="{939D2880-BC18-4F0E-90F6-842428AEE7AF}">
      <dgm:prSet phldrT="[Text]" custT="1"/>
      <dgm:spPr/>
      <dgm:t>
        <a:bodyPr/>
        <a:lstStyle/>
        <a:p>
          <a:r>
            <a:rPr lang="en-US" sz="1400" dirty="0" smtClean="0"/>
            <a:t>Etc (repeated as needed)</a:t>
          </a:r>
          <a:endParaRPr lang="en-US" sz="1400" dirty="0"/>
        </a:p>
      </dgm:t>
    </dgm:pt>
    <dgm:pt modelId="{13E9CA07-F3E6-4F80-8BD5-BC94A2D4AE32}" type="parTrans" cxnId="{6145840B-A7B6-47E8-A624-DC247C18C7BA}">
      <dgm:prSet/>
      <dgm:spPr/>
      <dgm:t>
        <a:bodyPr/>
        <a:lstStyle/>
        <a:p>
          <a:endParaRPr lang="en-US"/>
        </a:p>
      </dgm:t>
    </dgm:pt>
    <dgm:pt modelId="{1FA8D10A-0A4E-4845-B143-7F4E15F6FF72}" type="sibTrans" cxnId="{6145840B-A7B6-47E8-A624-DC247C18C7BA}">
      <dgm:prSet/>
      <dgm:spPr/>
      <dgm:t>
        <a:bodyPr/>
        <a:lstStyle/>
        <a:p>
          <a:endParaRPr lang="en-US"/>
        </a:p>
      </dgm:t>
    </dgm:pt>
    <dgm:pt modelId="{BE957781-2396-497D-9C0D-B9E355B8EF1B}">
      <dgm:prSet phldrT="[Text]" custT="1"/>
      <dgm:spPr/>
      <dgm:t>
        <a:bodyPr/>
        <a:lstStyle/>
        <a:p>
          <a:r>
            <a:rPr lang="en-US" sz="1400" dirty="0" smtClean="0"/>
            <a:t>Importance of Subject</a:t>
          </a:r>
          <a:endParaRPr lang="en-US" sz="1400" dirty="0"/>
        </a:p>
      </dgm:t>
    </dgm:pt>
    <dgm:pt modelId="{3E61C621-FA44-427D-96EB-7967FC9F82C9}" type="parTrans" cxnId="{49984D67-228A-4FC5-984D-4FAE5E0AD124}">
      <dgm:prSet/>
      <dgm:spPr/>
      <dgm:t>
        <a:bodyPr/>
        <a:lstStyle/>
        <a:p>
          <a:endParaRPr lang="en-US"/>
        </a:p>
      </dgm:t>
    </dgm:pt>
    <dgm:pt modelId="{FE809F06-0A74-4491-9476-0ACF939CE21D}" type="sibTrans" cxnId="{49984D67-228A-4FC5-984D-4FAE5E0AD124}">
      <dgm:prSet/>
      <dgm:spPr/>
      <dgm:t>
        <a:bodyPr/>
        <a:lstStyle/>
        <a:p>
          <a:endParaRPr lang="en-US"/>
        </a:p>
      </dgm:t>
    </dgm:pt>
    <dgm:pt modelId="{7CE6175A-6C0D-434B-94C5-9D29DC50C8EA}">
      <dgm:prSet phldrT="[Text]" custT="1"/>
      <dgm:spPr/>
      <dgm:t>
        <a:bodyPr/>
        <a:lstStyle/>
        <a:p>
          <a:r>
            <a:rPr lang="en-US" sz="1400" dirty="0" smtClean="0"/>
            <a:t>Future of Subject</a:t>
          </a:r>
          <a:endParaRPr lang="en-US" sz="1400" dirty="0"/>
        </a:p>
      </dgm:t>
    </dgm:pt>
    <dgm:pt modelId="{6E346364-2719-463A-964A-48D7E39352AB}" type="parTrans" cxnId="{A06B6861-CCE0-4F22-B89F-6FBA98DEB5A4}">
      <dgm:prSet/>
      <dgm:spPr/>
      <dgm:t>
        <a:bodyPr/>
        <a:lstStyle/>
        <a:p>
          <a:endParaRPr lang="en-US"/>
        </a:p>
      </dgm:t>
    </dgm:pt>
    <dgm:pt modelId="{09003992-A38C-4ADF-8147-01933CCE03AA}" type="sibTrans" cxnId="{A06B6861-CCE0-4F22-B89F-6FBA98DEB5A4}">
      <dgm:prSet/>
      <dgm:spPr/>
      <dgm:t>
        <a:bodyPr/>
        <a:lstStyle/>
        <a:p>
          <a:endParaRPr lang="en-US"/>
        </a:p>
      </dgm:t>
    </dgm:pt>
    <dgm:pt modelId="{F118F3C6-E0D1-4BDE-8C1A-4263D7A3CE6D}">
      <dgm:prSet phldrT="[Text]" custT="1"/>
      <dgm:spPr/>
      <dgm:t>
        <a:bodyPr/>
        <a:lstStyle/>
        <a:p>
          <a:r>
            <a:rPr lang="en-US" sz="1400" dirty="0" smtClean="0"/>
            <a:t>One Operating Cycle</a:t>
          </a:r>
          <a:endParaRPr lang="en-US" sz="1400" dirty="0"/>
        </a:p>
      </dgm:t>
    </dgm:pt>
    <dgm:pt modelId="{5DD64951-704F-4664-9C84-606B9B1DE7C2}" type="parTrans" cxnId="{1FB64FF8-DA8E-4F9B-AAB6-CAF12EAB8048}">
      <dgm:prSet/>
      <dgm:spPr/>
      <dgm:t>
        <a:bodyPr/>
        <a:lstStyle/>
        <a:p>
          <a:endParaRPr lang="en-US"/>
        </a:p>
      </dgm:t>
    </dgm:pt>
    <dgm:pt modelId="{524A1C07-FBC8-4FDA-A8EB-470665901E47}" type="sibTrans" cxnId="{1FB64FF8-DA8E-4F9B-AAB6-CAF12EAB8048}">
      <dgm:prSet/>
      <dgm:spPr/>
      <dgm:t>
        <a:bodyPr/>
        <a:lstStyle/>
        <a:p>
          <a:endParaRPr lang="en-US"/>
        </a:p>
      </dgm:t>
    </dgm:pt>
    <dgm:pt modelId="{4D972665-663B-45B4-BA30-D1F4C545EF73}">
      <dgm:prSet phldrT="[Text]" custT="1"/>
      <dgm:spPr/>
      <dgm:t>
        <a:bodyPr/>
        <a:lstStyle/>
        <a:p>
          <a:r>
            <a:rPr lang="en-US" sz="1400" smtClean="0"/>
            <a:t>Purpose Statement</a:t>
          </a:r>
          <a:endParaRPr lang="en-US" sz="1400" dirty="0"/>
        </a:p>
      </dgm:t>
    </dgm:pt>
    <dgm:pt modelId="{55D2BA18-AC27-4EC4-9850-71C8372548BE}" type="sibTrans" cxnId="{971F84A5-0F02-42A9-898F-F4F47E62EE98}">
      <dgm:prSet/>
      <dgm:spPr/>
      <dgm:t>
        <a:bodyPr/>
        <a:lstStyle/>
        <a:p>
          <a:endParaRPr lang="en-US"/>
        </a:p>
      </dgm:t>
    </dgm:pt>
    <dgm:pt modelId="{D9481271-B450-4607-A534-AE155D288100}" type="parTrans" cxnId="{971F84A5-0F02-42A9-898F-F4F47E62EE98}">
      <dgm:prSet/>
      <dgm:spPr/>
      <dgm:t>
        <a:bodyPr/>
        <a:lstStyle/>
        <a:p>
          <a:endParaRPr lang="en-US"/>
        </a:p>
      </dgm:t>
    </dgm:pt>
    <dgm:pt modelId="{95F0B2AD-6246-4D56-933B-90D90787BD4D}">
      <dgm:prSet custT="1"/>
      <dgm:spPr/>
      <dgm:t>
        <a:bodyPr/>
        <a:lstStyle/>
        <a:p>
          <a:r>
            <a:rPr lang="en-US" sz="1400" dirty="0" smtClean="0"/>
            <a:t>Specific</a:t>
          </a:r>
          <a:endParaRPr lang="en-US" sz="1400" dirty="0"/>
        </a:p>
      </dgm:t>
    </dgm:pt>
    <dgm:pt modelId="{7711C02C-49C8-43EE-B68D-5201F21DB23D}" type="parTrans" cxnId="{401E9745-F6F1-48D6-A323-6113EE52FCD4}">
      <dgm:prSet/>
      <dgm:spPr/>
      <dgm:t>
        <a:bodyPr/>
        <a:lstStyle/>
        <a:p>
          <a:endParaRPr lang="en-US"/>
        </a:p>
      </dgm:t>
    </dgm:pt>
    <dgm:pt modelId="{E161105A-F9F6-4156-84C5-33E1A26F3494}" type="sibTrans" cxnId="{401E9745-F6F1-48D6-A323-6113EE52FCD4}">
      <dgm:prSet/>
      <dgm:spPr/>
      <dgm:t>
        <a:bodyPr/>
        <a:lstStyle/>
        <a:p>
          <a:endParaRPr lang="en-US"/>
        </a:p>
      </dgm:t>
    </dgm:pt>
    <dgm:pt modelId="{C4F77ACD-B21F-4D78-AEB6-AA232B6B56E9}">
      <dgm:prSet custT="1"/>
      <dgm:spPr/>
      <dgm:t>
        <a:bodyPr/>
        <a:lstStyle/>
        <a:p>
          <a:r>
            <a:rPr lang="en-US" sz="1400" dirty="0" smtClean="0"/>
            <a:t>Precise</a:t>
          </a:r>
          <a:endParaRPr lang="en-US" sz="1400" dirty="0"/>
        </a:p>
      </dgm:t>
    </dgm:pt>
    <dgm:pt modelId="{69AB6BC4-7AAB-4D46-9254-733FD70A768A}" type="parTrans" cxnId="{2004316C-43A7-4B4C-B04B-90CBEB3FC522}">
      <dgm:prSet/>
      <dgm:spPr/>
      <dgm:t>
        <a:bodyPr/>
        <a:lstStyle/>
        <a:p>
          <a:endParaRPr lang="en-US"/>
        </a:p>
      </dgm:t>
    </dgm:pt>
    <dgm:pt modelId="{40856D2F-BE0D-4BDC-BADC-4EFCA0B10000}" type="sibTrans" cxnId="{2004316C-43A7-4B4C-B04B-90CBEB3FC522}">
      <dgm:prSet/>
      <dgm:spPr/>
      <dgm:t>
        <a:bodyPr/>
        <a:lstStyle/>
        <a:p>
          <a:endParaRPr lang="en-US"/>
        </a:p>
      </dgm:t>
    </dgm:pt>
    <dgm:pt modelId="{62134263-F9A7-454A-B24E-4A70B098E75B}" type="pres">
      <dgm:prSet presAssocID="{691101E0-C4CF-43D4-A6E5-67916037CCA2}" presName="linearFlow" presStyleCnt="0">
        <dgm:presLayoutVars>
          <dgm:dir/>
          <dgm:animLvl val="lvl"/>
          <dgm:resizeHandles/>
        </dgm:presLayoutVars>
      </dgm:prSet>
      <dgm:spPr/>
    </dgm:pt>
    <dgm:pt modelId="{6B7719BF-EFD5-42A3-9152-01119B0066BD}" type="pres">
      <dgm:prSet presAssocID="{864E53ED-AC37-49A4-A0AC-9188CC319765}" presName="compositeNode" presStyleCnt="0">
        <dgm:presLayoutVars>
          <dgm:bulletEnabled val="1"/>
        </dgm:presLayoutVars>
      </dgm:prSet>
      <dgm:spPr/>
    </dgm:pt>
    <dgm:pt modelId="{AB2E1DD5-1080-4139-92BC-6A80EE07B1C3}" type="pres">
      <dgm:prSet presAssocID="{864E53ED-AC37-49A4-A0AC-9188CC319765}" presName="image" presStyleLbl="fgImgPlace1" presStyleIdx="0" presStyleCnt="5" custLinFactNeighborX="16868" custLinFactNeighborY="-9166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1F38DD8-B9B3-4634-92E2-6B41D78FB0EE}" type="pres">
      <dgm:prSet presAssocID="{864E53ED-AC37-49A4-A0AC-9188CC319765}" presName="childNode" presStyleLbl="node1" presStyleIdx="0" presStyleCnt="5" custScaleX="94936" custScaleY="88698" custLinFactNeighborX="-1110" custLinFactNeighborY="-127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A88D1C-8DE6-4515-B8F7-13CD0524B9E6}" type="pres">
      <dgm:prSet presAssocID="{864E53ED-AC37-49A4-A0AC-9188CC319765}" presName="parentNode" presStyleLbl="revTx" presStyleIdx="0" presStyleCnt="5" custScaleX="175469" custLinFactNeighborX="9088" custLinFactNeighborY="-562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6C4466-398A-4332-9B7B-8363CF072110}" type="pres">
      <dgm:prSet presAssocID="{6F3E3629-26AF-4AA2-A40F-B07B06F23AB3}" presName="sibTrans" presStyleCnt="0"/>
      <dgm:spPr/>
    </dgm:pt>
    <dgm:pt modelId="{9F2B087F-F9AA-4C9C-9D64-847BD6ED29A2}" type="pres">
      <dgm:prSet presAssocID="{FB52719C-1474-4EFC-8AB1-EF40D11F31BA}" presName="compositeNode" presStyleCnt="0">
        <dgm:presLayoutVars>
          <dgm:bulletEnabled val="1"/>
        </dgm:presLayoutVars>
      </dgm:prSet>
      <dgm:spPr/>
    </dgm:pt>
    <dgm:pt modelId="{0E5D9E9C-847F-4C9D-AC40-19EF3B9C6C44}" type="pres">
      <dgm:prSet presAssocID="{FB52719C-1474-4EFC-8AB1-EF40D11F31BA}" presName="image" presStyleLbl="fgImgPlace1" presStyleIdx="1" presStyleCnt="5" custLinFactNeighborY="-9166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FA79E14-7DF5-46A5-B4B8-D966138529A7}" type="pres">
      <dgm:prSet presAssocID="{FB52719C-1474-4EFC-8AB1-EF40D11F31BA}" presName="childNode" presStyleLbl="node1" presStyleIdx="1" presStyleCnt="5" custScaleX="129443" custScaleY="88698" custLinFactNeighborY="-127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758131-1860-4900-8731-F2A102975F7D}" type="pres">
      <dgm:prSet presAssocID="{FB52719C-1474-4EFC-8AB1-EF40D11F31BA}" presName="parentNode" presStyleLbl="revTx" presStyleIdx="1" presStyleCnt="5" custLinFactX="-31793" custLinFactNeighborX="-100000" custLinFactNeighborY="-7667">
        <dgm:presLayoutVars>
          <dgm:chMax val="0"/>
          <dgm:bulletEnabled val="1"/>
        </dgm:presLayoutVars>
      </dgm:prSet>
      <dgm:spPr/>
    </dgm:pt>
    <dgm:pt modelId="{A5959C31-3821-4C15-9DA5-F0DAF1869B46}" type="pres">
      <dgm:prSet presAssocID="{FA5B1243-02DE-4E79-9151-48ECE6FA8712}" presName="sibTrans" presStyleCnt="0"/>
      <dgm:spPr/>
    </dgm:pt>
    <dgm:pt modelId="{11E28CEF-5893-4029-9F5C-9DB48A99DB8E}" type="pres">
      <dgm:prSet presAssocID="{3AAF4901-31E2-4B86-99E4-7B0F189BFB90}" presName="compositeNode" presStyleCnt="0">
        <dgm:presLayoutVars>
          <dgm:bulletEnabled val="1"/>
        </dgm:presLayoutVars>
      </dgm:prSet>
      <dgm:spPr/>
    </dgm:pt>
    <dgm:pt modelId="{AFE6F822-2306-4031-949C-1BFA3D7EF508}" type="pres">
      <dgm:prSet presAssocID="{3AAF4901-31E2-4B86-99E4-7B0F189BFB90}" presName="image" presStyleLbl="fgImgPlace1" presStyleIdx="2" presStyleCnt="5" custLinFactNeighborY="-9221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67BBDC9-053D-4D0C-B433-DFACB9FEFDAD}" type="pres">
      <dgm:prSet presAssocID="{3AAF4901-31E2-4B86-99E4-7B0F189BFB90}" presName="childNode" presStyleLbl="node1" presStyleIdx="2" presStyleCnt="5" custScaleX="121958" custScaleY="88698" custLinFactNeighborY="-127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ABBDD9-8746-4C34-A897-AA2E69509B2B}" type="pres">
      <dgm:prSet presAssocID="{3AAF4901-31E2-4B86-99E4-7B0F189BFB90}" presName="parentNode" presStyleLbl="revTx" presStyleIdx="2" presStyleCnt="5" custLinFactNeighborX="-89004" custLinFactNeighborY="-7667">
        <dgm:presLayoutVars>
          <dgm:chMax val="0"/>
          <dgm:bulletEnabled val="1"/>
        </dgm:presLayoutVars>
      </dgm:prSet>
      <dgm:spPr/>
    </dgm:pt>
    <dgm:pt modelId="{D0905ED0-35A2-487D-8343-88C1389774E7}" type="pres">
      <dgm:prSet presAssocID="{F4243779-BCB7-4A75-9891-49A88ECDA7D3}" presName="sibTrans" presStyleCnt="0"/>
      <dgm:spPr/>
    </dgm:pt>
    <dgm:pt modelId="{2126625D-5102-426D-8F51-13282DE02068}" type="pres">
      <dgm:prSet presAssocID="{8D8C296E-4942-42FC-BEA2-328AFD002558}" presName="compositeNode" presStyleCnt="0">
        <dgm:presLayoutVars>
          <dgm:bulletEnabled val="1"/>
        </dgm:presLayoutVars>
      </dgm:prSet>
      <dgm:spPr/>
    </dgm:pt>
    <dgm:pt modelId="{A9C338BC-8E02-4328-8328-BF02E354EA8A}" type="pres">
      <dgm:prSet presAssocID="{8D8C296E-4942-42FC-BEA2-328AFD002558}" presName="image" presStyleLbl="fgImgPlace1" presStyleIdx="3" presStyleCnt="5" custLinFactNeighborY="-9221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9D488CA-B022-43D1-9704-942CA62660B5}" type="pres">
      <dgm:prSet presAssocID="{8D8C296E-4942-42FC-BEA2-328AFD002558}" presName="childNode" presStyleLbl="node1" presStyleIdx="3" presStyleCnt="5" custScaleX="113238" custScaleY="88698" custLinFactNeighborY="-12763">
        <dgm:presLayoutVars>
          <dgm:bulletEnabled val="1"/>
        </dgm:presLayoutVars>
      </dgm:prSet>
      <dgm:spPr/>
    </dgm:pt>
    <dgm:pt modelId="{37256044-49ED-4BE5-A58E-5411F3A0248A}" type="pres">
      <dgm:prSet presAssocID="{8D8C296E-4942-42FC-BEA2-328AFD002558}" presName="parentNode" presStyleLbl="revTx" presStyleIdx="3" presStyleCnt="5" custLinFactNeighborX="-61281" custLinFactNeighborY="-7667">
        <dgm:presLayoutVars>
          <dgm:chMax val="0"/>
          <dgm:bulletEnabled val="1"/>
        </dgm:presLayoutVars>
      </dgm:prSet>
      <dgm:spPr/>
    </dgm:pt>
    <dgm:pt modelId="{399A9F17-AE8E-443D-8C56-7E1D331656B8}" type="pres">
      <dgm:prSet presAssocID="{9F9AFCB0-EF7E-47E5-8CE1-168DB045E552}" presName="sibTrans" presStyleCnt="0"/>
      <dgm:spPr/>
    </dgm:pt>
    <dgm:pt modelId="{A2208878-402F-48FD-B11B-AEE7E1927994}" type="pres">
      <dgm:prSet presAssocID="{536E2F88-F0D8-41C4-850D-E38950522131}" presName="compositeNode" presStyleCnt="0">
        <dgm:presLayoutVars>
          <dgm:bulletEnabled val="1"/>
        </dgm:presLayoutVars>
      </dgm:prSet>
      <dgm:spPr/>
    </dgm:pt>
    <dgm:pt modelId="{E84FBC0E-4225-4D05-87C3-DEDC9C4F3832}" type="pres">
      <dgm:prSet presAssocID="{536E2F88-F0D8-41C4-850D-E38950522131}" presName="image" presStyleLbl="fgImgPlace1" presStyleIdx="4" presStyleCnt="5" custLinFactNeighborY="-9166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8756CF9-23D9-4683-83BA-C578191CD7B8}" type="pres">
      <dgm:prSet presAssocID="{536E2F88-F0D8-41C4-850D-E38950522131}" presName="childNode" presStyleLbl="node1" presStyleIdx="4" presStyleCnt="5" custScaleX="127822" custScaleY="88698" custLinFactNeighborY="-12763">
        <dgm:presLayoutVars>
          <dgm:bulletEnabled val="1"/>
        </dgm:presLayoutVars>
      </dgm:prSet>
      <dgm:spPr/>
    </dgm:pt>
    <dgm:pt modelId="{0D6BDCCE-0C0E-424E-8DE2-0DA047CE423C}" type="pres">
      <dgm:prSet presAssocID="{536E2F88-F0D8-41C4-850D-E38950522131}" presName="parentNode" presStyleLbl="revTx" presStyleIdx="4" presStyleCnt="5" custLinFactX="-10038" custLinFactNeighborX="-100000" custLinFactNeighborY="-7913">
        <dgm:presLayoutVars>
          <dgm:chMax val="0"/>
          <dgm:bulletEnabled val="1"/>
        </dgm:presLayoutVars>
      </dgm:prSet>
      <dgm:spPr/>
    </dgm:pt>
  </dgm:ptLst>
  <dgm:cxnLst>
    <dgm:cxn modelId="{BD87FF94-786B-4939-85FE-20E04BC3AF92}" type="presOf" srcId="{691101E0-C4CF-43D4-A6E5-67916037CCA2}" destId="{62134263-F9A7-454A-B24E-4A70B098E75B}" srcOrd="0" destOrd="0" presId="urn:microsoft.com/office/officeart/2005/8/layout/hList2"/>
    <dgm:cxn modelId="{2004316C-43A7-4B4C-B04B-90CBEB3FC522}" srcId="{864E53ED-AC37-49A4-A0AC-9188CC319765}" destId="{C4F77ACD-B21F-4D78-AEB6-AA232B6B56E9}" srcOrd="1" destOrd="0" parTransId="{69AB6BC4-7AAB-4D46-9254-733FD70A768A}" sibTransId="{40856D2F-BE0D-4BDC-BADC-4EFCA0B10000}"/>
    <dgm:cxn modelId="{D52F1ED4-0FC1-4987-A242-12EFA23919FD}" srcId="{691101E0-C4CF-43D4-A6E5-67916037CCA2}" destId="{864E53ED-AC37-49A4-A0AC-9188CC319765}" srcOrd="0" destOrd="0" parTransId="{1C9E5D88-ABB4-46F5-A97E-E36CF8476E53}" sibTransId="{6F3E3629-26AF-4AA2-A40F-B07B06F23AB3}"/>
    <dgm:cxn modelId="{AFFD2F80-4075-45BD-9EDF-6286E85F1B60}" srcId="{691101E0-C4CF-43D4-A6E5-67916037CCA2}" destId="{3AAF4901-31E2-4B86-99E4-7B0F189BFB90}" srcOrd="2" destOrd="0" parTransId="{0C9E51DE-618E-4ADA-8048-BA23B32AB37A}" sibTransId="{F4243779-BCB7-4A75-9891-49A88ECDA7D3}"/>
    <dgm:cxn modelId="{53E9A29D-8172-4474-8F60-F44628C9E3F9}" type="presOf" srcId="{7D2AA053-3813-495C-80BC-CECF8BBF6F83}" destId="{3FA79E14-7DF5-46A5-B4B8-D966138529A7}" srcOrd="0" destOrd="4" presId="urn:microsoft.com/office/officeart/2005/8/layout/hList2"/>
    <dgm:cxn modelId="{76D21B13-3A7A-4F20-AEA9-39CF477F7CB0}" type="presOf" srcId="{95F0B2AD-6246-4D56-933B-90D90787BD4D}" destId="{01F38DD8-B9B3-4634-92E2-6B41D78FB0EE}" srcOrd="0" destOrd="0" presId="urn:microsoft.com/office/officeart/2005/8/layout/hList2"/>
    <dgm:cxn modelId="{49984D67-228A-4FC5-984D-4FAE5E0AD124}" srcId="{536E2F88-F0D8-41C4-850D-E38950522131}" destId="{BE957781-2396-497D-9C0D-B9E355B8EF1B}" srcOrd="0" destOrd="0" parTransId="{3E61C621-FA44-427D-96EB-7967FC9F82C9}" sibTransId="{FE809F06-0A74-4491-9476-0ACF939CE21D}"/>
    <dgm:cxn modelId="{611E1FF6-A656-4151-9B05-720EF58A66AB}" srcId="{3AAF4901-31E2-4B86-99E4-7B0F189BFB90}" destId="{769E7426-6A24-4A60-8475-2AC381D1A9CC}" srcOrd="1" destOrd="0" parTransId="{F5304535-7D8F-4A98-B672-18502E79870B}" sibTransId="{306AA341-B1E9-433B-8D26-55732B918D07}"/>
    <dgm:cxn modelId="{C093189E-5756-4565-B41A-0512E8AE50C9}" type="presOf" srcId="{864E53ED-AC37-49A4-A0AC-9188CC319765}" destId="{EDA88D1C-8DE6-4515-B8F7-13CD0524B9E6}" srcOrd="0" destOrd="0" presId="urn:microsoft.com/office/officeart/2005/8/layout/hList2"/>
    <dgm:cxn modelId="{1FB64FF8-DA8E-4F9B-AAB6-CAF12EAB8048}" srcId="{536E2F88-F0D8-41C4-850D-E38950522131}" destId="{F118F3C6-E0D1-4BDE-8C1A-4263D7A3CE6D}" srcOrd="2" destOrd="0" parTransId="{5DD64951-704F-4664-9C84-606B9B1DE7C2}" sibTransId="{524A1C07-FBC8-4FDA-A8EB-470665901E47}"/>
    <dgm:cxn modelId="{38C715D4-D6D0-4CBD-B8B1-863DEB434565}" type="presOf" srcId="{C94A9FE9-EF73-4A3C-A25C-34AB6FE87C32}" destId="{99D488CA-B022-43D1-9704-942CA62660B5}" srcOrd="0" destOrd="2" presId="urn:microsoft.com/office/officeart/2005/8/layout/hList2"/>
    <dgm:cxn modelId="{E646FE01-4B90-4B9A-B451-59405B03F294}" type="presOf" srcId="{8D8C296E-4942-42FC-BEA2-328AFD002558}" destId="{37256044-49ED-4BE5-A58E-5411F3A0248A}" srcOrd="0" destOrd="0" presId="urn:microsoft.com/office/officeart/2005/8/layout/hList2"/>
    <dgm:cxn modelId="{0E1F82B0-ED69-434B-97C0-3B3AA6AE176B}" type="presOf" srcId="{264CED4E-9D3E-409F-986F-BB1A3D3672F4}" destId="{3FA79E14-7DF5-46A5-B4B8-D966138529A7}" srcOrd="0" destOrd="2" presId="urn:microsoft.com/office/officeart/2005/8/layout/hList2"/>
    <dgm:cxn modelId="{F726EE56-FA0E-458F-8D17-B1BF6941DC51}" type="presOf" srcId="{939D2880-BC18-4F0E-90F6-842428AEE7AF}" destId="{99D488CA-B022-43D1-9704-942CA62660B5}" srcOrd="0" destOrd="3" presId="urn:microsoft.com/office/officeart/2005/8/layout/hList2"/>
    <dgm:cxn modelId="{A06B6861-CCE0-4F22-B89F-6FBA98DEB5A4}" srcId="{536E2F88-F0D8-41C4-850D-E38950522131}" destId="{7CE6175A-6C0D-434B-94C5-9D29DC50C8EA}" srcOrd="1" destOrd="0" parTransId="{6E346364-2719-463A-964A-48D7E39352AB}" sibTransId="{09003992-A38C-4ADF-8147-01933CCE03AA}"/>
    <dgm:cxn modelId="{B053319A-A6DE-4F45-AE3D-A4ECC63F0621}" type="presOf" srcId="{F118F3C6-E0D1-4BDE-8C1A-4263D7A3CE6D}" destId="{78756CF9-23D9-4683-83BA-C578191CD7B8}" srcOrd="0" destOrd="2" presId="urn:microsoft.com/office/officeart/2005/8/layout/hList2"/>
    <dgm:cxn modelId="{9CDFE7D2-8C1F-45BA-94BD-5E43798CB12E}" srcId="{691101E0-C4CF-43D4-A6E5-67916037CCA2}" destId="{8D8C296E-4942-42FC-BEA2-328AFD002558}" srcOrd="3" destOrd="0" parTransId="{F3D1C60F-2215-407A-80C1-634A65DE2C92}" sibTransId="{9F9AFCB0-EF7E-47E5-8CE1-168DB045E552}"/>
    <dgm:cxn modelId="{08D73888-FE5C-4F3D-990B-D8B36364667A}" srcId="{3AAF4901-31E2-4B86-99E4-7B0F189BFB90}" destId="{E5FCA1DE-F5B9-435C-B3B5-A055ACF5C276}" srcOrd="3" destOrd="0" parTransId="{C470D2D5-8BC1-414A-9515-C89A59CFC778}" sibTransId="{A32FE47D-73A7-4463-9920-DAED3AD66D74}"/>
    <dgm:cxn modelId="{E69A08BE-5386-4462-BD62-419FB2F4040A}" type="presOf" srcId="{E5FCA1DE-F5B9-435C-B3B5-A055ACF5C276}" destId="{667BBDC9-053D-4D0C-B433-DFACB9FEFDAD}" srcOrd="0" destOrd="3" presId="urn:microsoft.com/office/officeart/2005/8/layout/hList2"/>
    <dgm:cxn modelId="{6EBDFF8F-8116-48A0-906F-96F90866F7CB}" type="presOf" srcId="{3D32B567-5BA5-4C57-B695-E76E8582DC0F}" destId="{3FA79E14-7DF5-46A5-B4B8-D966138529A7}" srcOrd="0" destOrd="5" presId="urn:microsoft.com/office/officeart/2005/8/layout/hList2"/>
    <dgm:cxn modelId="{28097F5A-E578-4DD4-AAA2-D5132A512AF3}" srcId="{FB52719C-1474-4EFC-8AB1-EF40D11F31BA}" destId="{264CED4E-9D3E-409F-986F-BB1A3D3672F4}" srcOrd="2" destOrd="0" parTransId="{DFB66A6D-44E4-4414-8F2C-5262DFCFF40F}" sibTransId="{4BAD6596-4694-46F3-9FD0-28092D6D16CB}"/>
    <dgm:cxn modelId="{ED1F7BC2-4F5F-4885-BD50-A0086E535DDA}" srcId="{3AAF4901-31E2-4B86-99E4-7B0F189BFB90}" destId="{6D22257D-1858-4B65-9208-92E4D66170C6}" srcOrd="0" destOrd="0" parTransId="{D8D16DC9-D457-4107-9B08-F3BE0591E7D4}" sibTransId="{1B5B10F4-03D2-4C2C-B8D9-BC530391E75E}"/>
    <dgm:cxn modelId="{962F9A43-87E2-453A-9047-5CF8355759AB}" type="presOf" srcId="{7CE6175A-6C0D-434B-94C5-9D29DC50C8EA}" destId="{78756CF9-23D9-4683-83BA-C578191CD7B8}" srcOrd="0" destOrd="1" presId="urn:microsoft.com/office/officeart/2005/8/layout/hList2"/>
    <dgm:cxn modelId="{971F84A5-0F02-42A9-898F-F4F47E62EE98}" srcId="{FB52719C-1474-4EFC-8AB1-EF40D11F31BA}" destId="{4D972665-663B-45B4-BA30-D1F4C545EF73}" srcOrd="1" destOrd="0" parTransId="{D9481271-B450-4607-A534-AE155D288100}" sibTransId="{55D2BA18-AC27-4EC4-9850-71C8372548BE}"/>
    <dgm:cxn modelId="{F693BBBE-74CE-49F4-8021-5F258DD9B5B0}" type="presOf" srcId="{BE957781-2396-497D-9C0D-B9E355B8EF1B}" destId="{78756CF9-23D9-4683-83BA-C578191CD7B8}" srcOrd="0" destOrd="0" presId="urn:microsoft.com/office/officeart/2005/8/layout/hList2"/>
    <dgm:cxn modelId="{AC6CE86F-B98C-4EE2-9874-5AE5DB1852A8}" type="presOf" srcId="{C56E1634-FD0D-46B5-A1DE-8AA44CB811C4}" destId="{99D488CA-B022-43D1-9704-942CA62660B5}" srcOrd="0" destOrd="0" presId="urn:microsoft.com/office/officeart/2005/8/layout/hList2"/>
    <dgm:cxn modelId="{37DE0BB9-F803-47F5-86A4-F4BEAE823B2F}" srcId="{8D8C296E-4942-42FC-BEA2-328AFD002558}" destId="{59D1364F-58E4-4BC4-A532-855D399AA905}" srcOrd="1" destOrd="0" parTransId="{D83D7232-A4BE-436A-A06A-9C9547A1F5CA}" sibTransId="{E1A597D6-BAF9-4EC6-8B7F-2D017BDDA978}"/>
    <dgm:cxn modelId="{FA615F5B-EE54-479A-B98F-56AC15D1AAE6}" type="presOf" srcId="{C4F77ACD-B21F-4D78-AEB6-AA232B6B56E9}" destId="{01F38DD8-B9B3-4634-92E2-6B41D78FB0EE}" srcOrd="0" destOrd="1" presId="urn:microsoft.com/office/officeart/2005/8/layout/hList2"/>
    <dgm:cxn modelId="{A73350D4-FA44-4A3E-864D-4A0E37570979}" type="presOf" srcId="{6D22257D-1858-4B65-9208-92E4D66170C6}" destId="{667BBDC9-053D-4D0C-B433-DFACB9FEFDAD}" srcOrd="0" destOrd="0" presId="urn:microsoft.com/office/officeart/2005/8/layout/hList2"/>
    <dgm:cxn modelId="{9D836699-ACE9-4347-B7F1-A193A23D0C11}" type="presOf" srcId="{59D1364F-58E4-4BC4-A532-855D399AA905}" destId="{99D488CA-B022-43D1-9704-942CA62660B5}" srcOrd="0" destOrd="1" presId="urn:microsoft.com/office/officeart/2005/8/layout/hList2"/>
    <dgm:cxn modelId="{D23BF70A-5DF5-4E16-A94E-B7A74A772A9F}" type="presOf" srcId="{3AAF4901-31E2-4B86-99E4-7B0F189BFB90}" destId="{D7ABBDD9-8746-4C34-A897-AA2E69509B2B}" srcOrd="0" destOrd="0" presId="urn:microsoft.com/office/officeart/2005/8/layout/hList2"/>
    <dgm:cxn modelId="{FAA97B1C-6876-4364-8CB3-76485AC67247}" srcId="{691101E0-C4CF-43D4-A6E5-67916037CCA2}" destId="{FB52719C-1474-4EFC-8AB1-EF40D11F31BA}" srcOrd="1" destOrd="0" parTransId="{C7EFDE61-C786-4485-A05B-D8E2F3643AE5}" sibTransId="{FA5B1243-02DE-4E79-9151-48ECE6FA8712}"/>
    <dgm:cxn modelId="{BE86C39D-5933-45C6-A084-C0DEB332EDC5}" srcId="{3AAF4901-31E2-4B86-99E4-7B0F189BFB90}" destId="{A89AC75C-D116-404D-9B78-408A35695F4B}" srcOrd="2" destOrd="0" parTransId="{80A6D665-6D2D-475C-B3BF-1BF515EB547E}" sibTransId="{F1DDF96C-F7B3-48CA-9416-66634AFAD338}"/>
    <dgm:cxn modelId="{C578D104-60D4-4EEB-8773-0BFA7A30B2CA}" type="presOf" srcId="{A89AC75C-D116-404D-9B78-408A35695F4B}" destId="{667BBDC9-053D-4D0C-B433-DFACB9FEFDAD}" srcOrd="0" destOrd="2" presId="urn:microsoft.com/office/officeart/2005/8/layout/hList2"/>
    <dgm:cxn modelId="{3D2AB145-8539-44C7-A85E-E3C172BE3C40}" type="presOf" srcId="{4D972665-663B-45B4-BA30-D1F4C545EF73}" destId="{3FA79E14-7DF5-46A5-B4B8-D966138529A7}" srcOrd="0" destOrd="1" presId="urn:microsoft.com/office/officeart/2005/8/layout/hList2"/>
    <dgm:cxn modelId="{98471C67-36A6-4F17-8A19-FD9BB78A7EC6}" type="presOf" srcId="{536E2F88-F0D8-41C4-850D-E38950522131}" destId="{0D6BDCCE-0C0E-424E-8DE2-0DA047CE423C}" srcOrd="0" destOrd="0" presId="urn:microsoft.com/office/officeart/2005/8/layout/hList2"/>
    <dgm:cxn modelId="{60E2D913-8905-4E29-9106-017A7EC5B403}" type="presOf" srcId="{769E7426-6A24-4A60-8475-2AC381D1A9CC}" destId="{667BBDC9-053D-4D0C-B433-DFACB9FEFDAD}" srcOrd="0" destOrd="1" presId="urn:microsoft.com/office/officeart/2005/8/layout/hList2"/>
    <dgm:cxn modelId="{CDEF4EED-6D36-44F4-96FB-240CAA971C9A}" srcId="{FB52719C-1474-4EFC-8AB1-EF40D11F31BA}" destId="{7D2AA053-3813-495C-80BC-CECF8BBF6F83}" srcOrd="4" destOrd="0" parTransId="{7CE10A8F-A39F-404D-9E18-312EE9B1A388}" sibTransId="{788FA7B9-126E-45D2-A840-DF68C9AB61E1}"/>
    <dgm:cxn modelId="{33D6DB60-4B48-4AB6-829B-B0E7CD5DA657}" srcId="{8D8C296E-4942-42FC-BEA2-328AFD002558}" destId="{C56E1634-FD0D-46B5-A1DE-8AA44CB811C4}" srcOrd="0" destOrd="0" parTransId="{6664D339-C3BB-444D-A0FA-ACF07B58BB1D}" sibTransId="{8A688043-8EB3-4669-9E91-78508CE954A0}"/>
    <dgm:cxn modelId="{0DF0CB10-111E-4D77-AFAF-5F082F3156C9}" srcId="{FB52719C-1474-4EFC-8AB1-EF40D11F31BA}" destId="{B158A879-D1E1-4107-980E-09F206A1902C}" srcOrd="3" destOrd="0" parTransId="{EF5D9572-00FD-45A5-B1EA-FBB80DE15ABB}" sibTransId="{EABDBD42-E7E0-4A10-AE93-BB8A590A0241}"/>
    <dgm:cxn modelId="{EEAB9FED-77D2-4379-A02B-3F5C70D29A72}" srcId="{FB52719C-1474-4EFC-8AB1-EF40D11F31BA}" destId="{3D32B567-5BA5-4C57-B695-E76E8582DC0F}" srcOrd="5" destOrd="0" parTransId="{52A6B9D6-5029-4253-8729-EAB64F947E1B}" sibTransId="{43DAFEA7-7AD6-44BD-9010-A9B41F1F0CCB}"/>
    <dgm:cxn modelId="{401E9745-F6F1-48D6-A323-6113EE52FCD4}" srcId="{864E53ED-AC37-49A4-A0AC-9188CC319765}" destId="{95F0B2AD-6246-4D56-933B-90D90787BD4D}" srcOrd="0" destOrd="0" parTransId="{7711C02C-49C8-43EE-B68D-5201F21DB23D}" sibTransId="{E161105A-F9F6-4156-84C5-33E1A26F3494}"/>
    <dgm:cxn modelId="{4DE747BA-FFBB-4E85-8351-E0A913F89655}" srcId="{691101E0-C4CF-43D4-A6E5-67916037CCA2}" destId="{536E2F88-F0D8-41C4-850D-E38950522131}" srcOrd="4" destOrd="0" parTransId="{804FA199-7943-40C4-B9EB-04809A4BD88C}" sibTransId="{B8134FD8-7D41-4E21-86CC-EFBF7410970A}"/>
    <dgm:cxn modelId="{6145840B-A7B6-47E8-A624-DC247C18C7BA}" srcId="{8D8C296E-4942-42FC-BEA2-328AFD002558}" destId="{939D2880-BC18-4F0E-90F6-842428AEE7AF}" srcOrd="3" destOrd="0" parTransId="{13E9CA07-F3E6-4F80-8BD5-BC94A2D4AE32}" sibTransId="{1FA8D10A-0A4E-4845-B143-7F4E15F6FF72}"/>
    <dgm:cxn modelId="{F8017D9D-47CA-4E68-929D-95EE8E1C4FB7}" type="presOf" srcId="{0B117F01-1F99-4AFC-BB85-78B78D8803AB}" destId="{3FA79E14-7DF5-46A5-B4B8-D966138529A7}" srcOrd="0" destOrd="0" presId="urn:microsoft.com/office/officeart/2005/8/layout/hList2"/>
    <dgm:cxn modelId="{AB5EF270-1480-45AE-9F4C-15DE61CBB31A}" type="presOf" srcId="{FB52719C-1474-4EFC-8AB1-EF40D11F31BA}" destId="{0F758131-1860-4900-8731-F2A102975F7D}" srcOrd="0" destOrd="0" presId="urn:microsoft.com/office/officeart/2005/8/layout/hList2"/>
    <dgm:cxn modelId="{EC39E58B-EE11-4D39-9436-A4F4153F8590}" type="presOf" srcId="{B158A879-D1E1-4107-980E-09F206A1902C}" destId="{3FA79E14-7DF5-46A5-B4B8-D966138529A7}" srcOrd="0" destOrd="3" presId="urn:microsoft.com/office/officeart/2005/8/layout/hList2"/>
    <dgm:cxn modelId="{89D6EEC4-E634-4D7E-ABA6-2A02449294CE}" srcId="{8D8C296E-4942-42FC-BEA2-328AFD002558}" destId="{C94A9FE9-EF73-4A3C-A25C-34AB6FE87C32}" srcOrd="2" destOrd="0" parTransId="{571D23DD-A9BD-4D21-81C0-80C6329FE244}" sibTransId="{7127AD41-93CB-44F9-AB85-7A41A7869314}"/>
    <dgm:cxn modelId="{50919512-E8C8-4D85-AD2E-DB8FCADA6E75}" srcId="{FB52719C-1474-4EFC-8AB1-EF40D11F31BA}" destId="{0B117F01-1F99-4AFC-BB85-78B78D8803AB}" srcOrd="0" destOrd="0" parTransId="{63F816A6-4DD5-48F4-9D9B-FF1AFB282D93}" sibTransId="{9D6A8E21-C1DE-48B7-8134-5823AC443FDA}"/>
    <dgm:cxn modelId="{4A6AA144-0874-4BB5-B66A-845E7AC90540}" type="presParOf" srcId="{62134263-F9A7-454A-B24E-4A70B098E75B}" destId="{6B7719BF-EFD5-42A3-9152-01119B0066BD}" srcOrd="0" destOrd="0" presId="urn:microsoft.com/office/officeart/2005/8/layout/hList2"/>
    <dgm:cxn modelId="{C3D92AB6-A5F6-4E32-9EC9-4AE4CAFC998D}" type="presParOf" srcId="{6B7719BF-EFD5-42A3-9152-01119B0066BD}" destId="{AB2E1DD5-1080-4139-92BC-6A80EE07B1C3}" srcOrd="0" destOrd="0" presId="urn:microsoft.com/office/officeart/2005/8/layout/hList2"/>
    <dgm:cxn modelId="{A4822E33-101F-4268-8111-6411BCCB0857}" type="presParOf" srcId="{6B7719BF-EFD5-42A3-9152-01119B0066BD}" destId="{01F38DD8-B9B3-4634-92E2-6B41D78FB0EE}" srcOrd="1" destOrd="0" presId="urn:microsoft.com/office/officeart/2005/8/layout/hList2"/>
    <dgm:cxn modelId="{D389108E-92F7-4E6E-B837-BB5A5170F530}" type="presParOf" srcId="{6B7719BF-EFD5-42A3-9152-01119B0066BD}" destId="{EDA88D1C-8DE6-4515-B8F7-13CD0524B9E6}" srcOrd="2" destOrd="0" presId="urn:microsoft.com/office/officeart/2005/8/layout/hList2"/>
    <dgm:cxn modelId="{EC9F2FAB-0DFA-4973-B876-A8B02BECBDB9}" type="presParOf" srcId="{62134263-F9A7-454A-B24E-4A70B098E75B}" destId="{6E6C4466-398A-4332-9B7B-8363CF072110}" srcOrd="1" destOrd="0" presId="urn:microsoft.com/office/officeart/2005/8/layout/hList2"/>
    <dgm:cxn modelId="{D366BA87-BD4B-4F53-9F85-6F8F80A237DE}" type="presParOf" srcId="{62134263-F9A7-454A-B24E-4A70B098E75B}" destId="{9F2B087F-F9AA-4C9C-9D64-847BD6ED29A2}" srcOrd="2" destOrd="0" presId="urn:microsoft.com/office/officeart/2005/8/layout/hList2"/>
    <dgm:cxn modelId="{7F60AB27-1B91-4D8D-9B27-B326FE700CB4}" type="presParOf" srcId="{9F2B087F-F9AA-4C9C-9D64-847BD6ED29A2}" destId="{0E5D9E9C-847F-4C9D-AC40-19EF3B9C6C44}" srcOrd="0" destOrd="0" presId="urn:microsoft.com/office/officeart/2005/8/layout/hList2"/>
    <dgm:cxn modelId="{1081AFE0-3197-47D7-8F16-7C1AAAEF2EE5}" type="presParOf" srcId="{9F2B087F-F9AA-4C9C-9D64-847BD6ED29A2}" destId="{3FA79E14-7DF5-46A5-B4B8-D966138529A7}" srcOrd="1" destOrd="0" presId="urn:microsoft.com/office/officeart/2005/8/layout/hList2"/>
    <dgm:cxn modelId="{C1769EC4-E314-4CC6-94E5-134ED59D44FD}" type="presParOf" srcId="{9F2B087F-F9AA-4C9C-9D64-847BD6ED29A2}" destId="{0F758131-1860-4900-8731-F2A102975F7D}" srcOrd="2" destOrd="0" presId="urn:microsoft.com/office/officeart/2005/8/layout/hList2"/>
    <dgm:cxn modelId="{021AA18D-E721-44D4-8A61-8177E78C18F3}" type="presParOf" srcId="{62134263-F9A7-454A-B24E-4A70B098E75B}" destId="{A5959C31-3821-4C15-9DA5-F0DAF1869B46}" srcOrd="3" destOrd="0" presId="urn:microsoft.com/office/officeart/2005/8/layout/hList2"/>
    <dgm:cxn modelId="{00704F70-CE8B-440F-BC40-5847EAE56D84}" type="presParOf" srcId="{62134263-F9A7-454A-B24E-4A70B098E75B}" destId="{11E28CEF-5893-4029-9F5C-9DB48A99DB8E}" srcOrd="4" destOrd="0" presId="urn:microsoft.com/office/officeart/2005/8/layout/hList2"/>
    <dgm:cxn modelId="{DCA30811-4A4D-465D-B669-CC0DD3A0D267}" type="presParOf" srcId="{11E28CEF-5893-4029-9F5C-9DB48A99DB8E}" destId="{AFE6F822-2306-4031-949C-1BFA3D7EF508}" srcOrd="0" destOrd="0" presId="urn:microsoft.com/office/officeart/2005/8/layout/hList2"/>
    <dgm:cxn modelId="{E92D79AC-A1C2-4995-BA50-137D1CFC5AA4}" type="presParOf" srcId="{11E28CEF-5893-4029-9F5C-9DB48A99DB8E}" destId="{667BBDC9-053D-4D0C-B433-DFACB9FEFDAD}" srcOrd="1" destOrd="0" presId="urn:microsoft.com/office/officeart/2005/8/layout/hList2"/>
    <dgm:cxn modelId="{E72651CC-A061-4AB2-B919-660D794CF2F6}" type="presParOf" srcId="{11E28CEF-5893-4029-9F5C-9DB48A99DB8E}" destId="{D7ABBDD9-8746-4C34-A897-AA2E69509B2B}" srcOrd="2" destOrd="0" presId="urn:microsoft.com/office/officeart/2005/8/layout/hList2"/>
    <dgm:cxn modelId="{8C5C3EAE-4CC7-4267-8817-924320CAF587}" type="presParOf" srcId="{62134263-F9A7-454A-B24E-4A70B098E75B}" destId="{D0905ED0-35A2-487D-8343-88C1389774E7}" srcOrd="5" destOrd="0" presId="urn:microsoft.com/office/officeart/2005/8/layout/hList2"/>
    <dgm:cxn modelId="{773DB097-B946-42C5-830D-BF45F3EC50D9}" type="presParOf" srcId="{62134263-F9A7-454A-B24E-4A70B098E75B}" destId="{2126625D-5102-426D-8F51-13282DE02068}" srcOrd="6" destOrd="0" presId="urn:microsoft.com/office/officeart/2005/8/layout/hList2"/>
    <dgm:cxn modelId="{BDB97521-523B-432C-ADB2-EE85F6C4064A}" type="presParOf" srcId="{2126625D-5102-426D-8F51-13282DE02068}" destId="{A9C338BC-8E02-4328-8328-BF02E354EA8A}" srcOrd="0" destOrd="0" presId="urn:microsoft.com/office/officeart/2005/8/layout/hList2"/>
    <dgm:cxn modelId="{E43DAB60-842E-4DDE-A078-E3C15A514AA5}" type="presParOf" srcId="{2126625D-5102-426D-8F51-13282DE02068}" destId="{99D488CA-B022-43D1-9704-942CA62660B5}" srcOrd="1" destOrd="0" presId="urn:microsoft.com/office/officeart/2005/8/layout/hList2"/>
    <dgm:cxn modelId="{BE4CC0CC-09AF-433C-8126-97CB22AE7604}" type="presParOf" srcId="{2126625D-5102-426D-8F51-13282DE02068}" destId="{37256044-49ED-4BE5-A58E-5411F3A0248A}" srcOrd="2" destOrd="0" presId="urn:microsoft.com/office/officeart/2005/8/layout/hList2"/>
    <dgm:cxn modelId="{E05A8DC4-AB35-4F86-B774-01C98B655F97}" type="presParOf" srcId="{62134263-F9A7-454A-B24E-4A70B098E75B}" destId="{399A9F17-AE8E-443D-8C56-7E1D331656B8}" srcOrd="7" destOrd="0" presId="urn:microsoft.com/office/officeart/2005/8/layout/hList2"/>
    <dgm:cxn modelId="{704C7C3D-EE2C-458A-A3E8-757FD6A67266}" type="presParOf" srcId="{62134263-F9A7-454A-B24E-4A70B098E75B}" destId="{A2208878-402F-48FD-B11B-AEE7E1927994}" srcOrd="8" destOrd="0" presId="urn:microsoft.com/office/officeart/2005/8/layout/hList2"/>
    <dgm:cxn modelId="{D75E2C7C-BB4C-4235-96BC-7F5BD5F29215}" type="presParOf" srcId="{A2208878-402F-48FD-B11B-AEE7E1927994}" destId="{E84FBC0E-4225-4D05-87C3-DEDC9C4F3832}" srcOrd="0" destOrd="0" presId="urn:microsoft.com/office/officeart/2005/8/layout/hList2"/>
    <dgm:cxn modelId="{2D7800E1-5A87-4B5D-9D9B-0A0B885AED03}" type="presParOf" srcId="{A2208878-402F-48FD-B11B-AEE7E1927994}" destId="{78756CF9-23D9-4683-83BA-C578191CD7B8}" srcOrd="1" destOrd="0" presId="urn:microsoft.com/office/officeart/2005/8/layout/hList2"/>
    <dgm:cxn modelId="{777A5C53-C07F-4D0D-9D13-C7DAA1CE6C5E}" type="presParOf" srcId="{A2208878-402F-48FD-B11B-AEE7E1927994}" destId="{0D6BDCCE-0C0E-424E-8DE2-0DA047CE423C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A88D1C-8DE6-4515-B8F7-13CD0524B9E6}">
      <dsp:nvSpPr>
        <dsp:cNvPr id="0" name=""/>
        <dsp:cNvSpPr/>
      </dsp:nvSpPr>
      <dsp:spPr>
        <a:xfrm rot="16200000">
          <a:off x="-1621359" y="2137418"/>
          <a:ext cx="3724656" cy="329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65634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Title</a:t>
          </a:r>
          <a:endParaRPr lang="en-US" sz="1500" kern="1200" dirty="0"/>
        </a:p>
      </dsp:txBody>
      <dsp:txXfrm rot="16200000">
        <a:off x="-1621359" y="2137418"/>
        <a:ext cx="3724656" cy="329540"/>
      </dsp:txXfrm>
    </dsp:sp>
    <dsp:sp modelId="{01F38DD8-B9B3-4634-92E2-6B41D78FB0EE}">
      <dsp:nvSpPr>
        <dsp:cNvPr id="0" name=""/>
        <dsp:cNvSpPr/>
      </dsp:nvSpPr>
      <dsp:spPr>
        <a:xfrm>
          <a:off x="331105" y="384325"/>
          <a:ext cx="888097" cy="33036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165634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Specific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Precise</a:t>
          </a:r>
          <a:endParaRPr lang="en-US" sz="1400" kern="1200" dirty="0"/>
        </a:p>
      </dsp:txBody>
      <dsp:txXfrm>
        <a:off x="331105" y="384325"/>
        <a:ext cx="888097" cy="3303695"/>
      </dsp:txXfrm>
    </dsp:sp>
    <dsp:sp modelId="{AB2E1DD5-1080-4139-92BC-6A80EE07B1C3}">
      <dsp:nvSpPr>
        <dsp:cNvPr id="0" name=""/>
        <dsp:cNvSpPr/>
      </dsp:nvSpPr>
      <dsp:spPr>
        <a:xfrm>
          <a:off x="193356" y="57009"/>
          <a:ext cx="375610" cy="375610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758131-1860-4900-8731-F2A102975F7D}">
      <dsp:nvSpPr>
        <dsp:cNvPr id="0" name=""/>
        <dsp:cNvSpPr/>
      </dsp:nvSpPr>
      <dsp:spPr>
        <a:xfrm rot="16200000">
          <a:off x="-549224" y="2132079"/>
          <a:ext cx="3724656" cy="187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65634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Introduction</a:t>
          </a:r>
          <a:endParaRPr lang="en-US" sz="1500" kern="1200" dirty="0"/>
        </a:p>
      </dsp:txBody>
      <dsp:txXfrm rot="16200000">
        <a:off x="-549224" y="2132079"/>
        <a:ext cx="3724656" cy="187805"/>
      </dsp:txXfrm>
    </dsp:sp>
    <dsp:sp modelId="{3FA79E14-7DF5-46A5-B4B8-D966138529A7}">
      <dsp:nvSpPr>
        <dsp:cNvPr id="0" name=""/>
        <dsp:cNvSpPr/>
      </dsp:nvSpPr>
      <dsp:spPr>
        <a:xfrm>
          <a:off x="1516804" y="384325"/>
          <a:ext cx="1210899" cy="33036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165634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Definition of subject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/>
            <a:t>Purpose Statement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Main Point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Importance of Subject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Overall Description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List of Major Parts</a:t>
          </a:r>
          <a:endParaRPr lang="en-US" sz="1400" kern="1200" dirty="0"/>
        </a:p>
      </dsp:txBody>
      <dsp:txXfrm>
        <a:off x="1516804" y="384325"/>
        <a:ext cx="1210899" cy="3303695"/>
      </dsp:txXfrm>
    </dsp:sp>
    <dsp:sp modelId="{0E5D9E9C-847F-4C9D-AC40-19EF3B9C6C44}">
      <dsp:nvSpPr>
        <dsp:cNvPr id="0" name=""/>
        <dsp:cNvSpPr/>
      </dsp:nvSpPr>
      <dsp:spPr>
        <a:xfrm>
          <a:off x="1466714" y="57009"/>
          <a:ext cx="375610" cy="375610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ABBDD9-8746-4C34-A897-AA2E69509B2B}">
      <dsp:nvSpPr>
        <dsp:cNvPr id="0" name=""/>
        <dsp:cNvSpPr/>
      </dsp:nvSpPr>
      <dsp:spPr>
        <a:xfrm rot="16200000">
          <a:off x="1029252" y="2132079"/>
          <a:ext cx="3724656" cy="187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65634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Major Part</a:t>
          </a:r>
          <a:endParaRPr lang="en-US" sz="2400" kern="1200" dirty="0"/>
        </a:p>
      </dsp:txBody>
      <dsp:txXfrm rot="16200000">
        <a:off x="1029252" y="2132079"/>
        <a:ext cx="3724656" cy="187805"/>
      </dsp:txXfrm>
    </dsp:sp>
    <dsp:sp modelId="{667BBDC9-053D-4D0C-B433-DFACB9FEFDAD}">
      <dsp:nvSpPr>
        <dsp:cNvPr id="0" name=""/>
        <dsp:cNvSpPr/>
      </dsp:nvSpPr>
      <dsp:spPr>
        <a:xfrm>
          <a:off x="3049932" y="384325"/>
          <a:ext cx="1140879" cy="33036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165634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Definition and Purpose of Part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Minor Part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Minor Part 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Etc (repeated as needed)</a:t>
          </a:r>
          <a:endParaRPr lang="en-US" sz="1400" kern="1200" dirty="0"/>
        </a:p>
      </dsp:txBody>
      <dsp:txXfrm>
        <a:off x="3049932" y="384325"/>
        <a:ext cx="1140879" cy="3303695"/>
      </dsp:txXfrm>
    </dsp:sp>
    <dsp:sp modelId="{AFE6F822-2306-4031-949C-1BFA3D7EF508}">
      <dsp:nvSpPr>
        <dsp:cNvPr id="0" name=""/>
        <dsp:cNvSpPr/>
      </dsp:nvSpPr>
      <dsp:spPr>
        <a:xfrm>
          <a:off x="2964832" y="54962"/>
          <a:ext cx="375610" cy="375610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256044-49ED-4BE5-A58E-5411F3A0248A}">
      <dsp:nvSpPr>
        <dsp:cNvPr id="0" name=""/>
        <dsp:cNvSpPr/>
      </dsp:nvSpPr>
      <dsp:spPr>
        <a:xfrm rot="16200000">
          <a:off x="2544425" y="2132079"/>
          <a:ext cx="3724656" cy="187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65634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Major Part</a:t>
          </a:r>
          <a:endParaRPr lang="en-US" sz="2400" kern="1200" dirty="0"/>
        </a:p>
      </dsp:txBody>
      <dsp:txXfrm rot="16200000">
        <a:off x="2544425" y="2132079"/>
        <a:ext cx="3724656" cy="187805"/>
      </dsp:txXfrm>
    </dsp:sp>
    <dsp:sp modelId="{99D488CA-B022-43D1-9704-942CA62660B5}">
      <dsp:nvSpPr>
        <dsp:cNvPr id="0" name=""/>
        <dsp:cNvSpPr/>
      </dsp:nvSpPr>
      <dsp:spPr>
        <a:xfrm>
          <a:off x="4553826" y="384325"/>
          <a:ext cx="1059306" cy="33036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165634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Definition and Purpose of Part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Minor Part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Minor Part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Etc (repeated as needed)</a:t>
          </a:r>
          <a:endParaRPr lang="en-US" sz="1400" kern="1200" dirty="0"/>
        </a:p>
      </dsp:txBody>
      <dsp:txXfrm>
        <a:off x="4553826" y="384325"/>
        <a:ext cx="1059306" cy="3303695"/>
      </dsp:txXfrm>
    </dsp:sp>
    <dsp:sp modelId="{A9C338BC-8E02-4328-8328-BF02E354EA8A}">
      <dsp:nvSpPr>
        <dsp:cNvPr id="0" name=""/>
        <dsp:cNvSpPr/>
      </dsp:nvSpPr>
      <dsp:spPr>
        <a:xfrm>
          <a:off x="4427940" y="54962"/>
          <a:ext cx="375610" cy="375610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6BDCCE-0C0E-424E-8DE2-0DA047CE423C}">
      <dsp:nvSpPr>
        <dsp:cNvPr id="0" name=""/>
        <dsp:cNvSpPr/>
      </dsp:nvSpPr>
      <dsp:spPr>
        <a:xfrm rot="16200000">
          <a:off x="3875178" y="2122916"/>
          <a:ext cx="3724656" cy="187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65634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Conclusion</a:t>
          </a:r>
          <a:endParaRPr lang="en-US" sz="2400" kern="1200" dirty="0"/>
        </a:p>
      </dsp:txBody>
      <dsp:txXfrm rot="16200000">
        <a:off x="3875178" y="2122916"/>
        <a:ext cx="3724656" cy="187805"/>
      </dsp:txXfrm>
    </dsp:sp>
    <dsp:sp modelId="{78756CF9-23D9-4683-83BA-C578191CD7B8}">
      <dsp:nvSpPr>
        <dsp:cNvPr id="0" name=""/>
        <dsp:cNvSpPr/>
      </dsp:nvSpPr>
      <dsp:spPr>
        <a:xfrm>
          <a:off x="5907933" y="384325"/>
          <a:ext cx="1195735" cy="33036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165634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Importance of Subject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Future of Subject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One Operating Cycle</a:t>
          </a:r>
          <a:endParaRPr lang="en-US" sz="1400" kern="1200" dirty="0"/>
        </a:p>
      </dsp:txBody>
      <dsp:txXfrm>
        <a:off x="5907933" y="384325"/>
        <a:ext cx="1195735" cy="3303695"/>
      </dsp:txXfrm>
    </dsp:sp>
    <dsp:sp modelId="{E84FBC0E-4225-4D05-87C3-DEDC9C4F3832}">
      <dsp:nvSpPr>
        <dsp:cNvPr id="0" name=""/>
        <dsp:cNvSpPr/>
      </dsp:nvSpPr>
      <dsp:spPr>
        <a:xfrm>
          <a:off x="5850261" y="57009"/>
          <a:ext cx="375610" cy="375610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3957B-070E-4CEF-83B9-90562B50CA18}" type="datetimeFigureOut">
              <a:rPr lang="en-US" smtClean="0"/>
              <a:pPr/>
              <a:t>10/27/2013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D2C84-60D0-4F6E-A2F3-F83081A981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888826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D2C84-60D0-4F6E-A2F3-F83081A9811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25009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Partition by features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Describe parts or features of subject.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Partition by functions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Note how your subject’s different parts function.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Partition by stages of a process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Partition</a:t>
            </a:r>
            <a:r>
              <a:rPr lang="en-US" baseline="0" dirty="0" smtClean="0"/>
              <a:t> chronologically showing how your subject is assembled or how it works.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D2C84-60D0-4F6E-A2F3-F83081A9811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1261089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D2C84-60D0-4F6E-A2F3-F83081A9811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126108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a specific and precise title – title should clearly identify the purpose of the document.</a:t>
            </a:r>
          </a:p>
          <a:p>
            <a:r>
              <a:rPr lang="en-US" baseline="0" dirty="0" smtClean="0"/>
              <a:t>Include an introduction with an overall description – set a framework or context by including some or all of the following features: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Definition of subject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Purpose statement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Main point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Importance of subject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Overall description of subject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List of major features, functions, or stages</a:t>
            </a:r>
          </a:p>
          <a:p>
            <a:pPr marL="0" indent="0">
              <a:buFont typeface="Arial" pitchFamily="34" charset="0"/>
              <a:buNone/>
            </a:pPr>
            <a:r>
              <a:rPr lang="en-US" baseline="0" dirty="0" smtClean="0"/>
              <a:t>Include a description by features, functions, or stages – address each major part, identify and describe minor parts.</a:t>
            </a:r>
          </a:p>
          <a:p>
            <a:pPr marL="0" indent="0">
              <a:buFont typeface="Arial" pitchFamily="34" charset="0"/>
              <a:buNone/>
            </a:pPr>
            <a:r>
              <a:rPr lang="en-US" baseline="0" dirty="0" smtClean="0"/>
              <a:t>Include a description by senses (five senses,) similes (“A is like B”,) analogies (“A is to B as C is to D”,) and metaphors (saying “A is B”)</a:t>
            </a:r>
          </a:p>
          <a:p>
            <a:pPr marL="0" indent="0">
              <a:buFont typeface="Arial" pitchFamily="34" charset="0"/>
              <a:buNone/>
            </a:pPr>
            <a:r>
              <a:rPr lang="en-US" baseline="0" dirty="0" smtClean="0"/>
              <a:t>Conclusion should be short and concise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D2C84-60D0-4F6E-A2F3-F83081A9811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1261089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Resolution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Digital cameras</a:t>
            </a:r>
            <a:r>
              <a:rPr lang="en-US" baseline="0" dirty="0" smtClean="0"/>
              <a:t> allow you to set resolution. Smaller is better for quick downloads. Larger is better for printing. .jpeg or .</a:t>
            </a:r>
            <a:r>
              <a:rPr lang="en-US" baseline="0" dirty="0" err="1" smtClean="0"/>
              <a:t>png</a:t>
            </a:r>
            <a:r>
              <a:rPr lang="en-US" baseline="0" dirty="0" smtClean="0"/>
              <a:t> format are usually best for online. .tiff files are best for printing.</a:t>
            </a:r>
            <a:endParaRPr lang="en-US" dirty="0" smtClean="0"/>
          </a:p>
          <a:p>
            <a:r>
              <a:rPr lang="en-US" dirty="0" smtClean="0"/>
              <a:t>ISO sensitivity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ISO is the amount of light the camera picks up.</a:t>
            </a:r>
          </a:p>
          <a:p>
            <a:r>
              <a:rPr lang="en-US" dirty="0" smtClean="0"/>
              <a:t>Shutter speed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Shutter speed</a:t>
            </a:r>
            <a:r>
              <a:rPr lang="en-US" baseline="0" dirty="0" smtClean="0"/>
              <a:t> determines how much light is allowed into the camera when you push the button.</a:t>
            </a:r>
            <a:endParaRPr lang="en-US" dirty="0" smtClean="0"/>
          </a:p>
          <a:p>
            <a:r>
              <a:rPr lang="en-US" dirty="0" smtClean="0"/>
              <a:t>Cropping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Cropping removes things you don’t want from a</a:t>
            </a:r>
            <a:r>
              <a:rPr lang="en-US" baseline="0" dirty="0" smtClean="0"/>
              <a:t> photo.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D2C84-60D0-4F6E-A2F3-F83081A9811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1261089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Plain, simple style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Use simple words and limit jargon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Focus on need-to-know details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Keep sentences short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Remove subjective qualifiers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Use senses to add detail</a:t>
            </a:r>
          </a:p>
          <a:p>
            <a:r>
              <a:rPr lang="en-US" dirty="0" smtClean="0"/>
              <a:t>Page layout that fits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Use two or three-column</a:t>
            </a:r>
            <a:r>
              <a:rPr lang="en-US" baseline="0" dirty="0" smtClean="0"/>
              <a:t> format to leave room for images.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List any minor parts in bulleted lists.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Add a sidebar that draws attention to an important part or feature.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Use headings to clarify organization.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Put measurements in a table.</a:t>
            </a:r>
            <a:endParaRPr lang="en-US" dirty="0" smtClean="0"/>
          </a:p>
          <a:p>
            <a:r>
              <a:rPr lang="en-US" dirty="0" smtClean="0"/>
              <a:t>Graphics that illustrate</a:t>
            </a:r>
            <a:r>
              <a:rPr lang="en-US" baseline="0" dirty="0" smtClean="0"/>
              <a:t> – pictures, illustrations, and diagrams help readers visualize your subject and its parts.</a:t>
            </a: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Use a title and figure</a:t>
            </a:r>
            <a:r>
              <a:rPr lang="en-US" baseline="0" dirty="0" smtClean="0"/>
              <a:t> number with each graphic.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Refer to the graphic by number in the written text.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Include captions that explain what the graphic shows.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Label specific features in the graphic.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Place the graphic on the page where it is referenced or soon afterward.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D2C84-60D0-4F6E-A2F3-F83081A9811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1261089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Extended definition expands</a:t>
            </a:r>
            <a:r>
              <a:rPr lang="en-US" baseline="0" dirty="0" smtClean="0"/>
              <a:t> on a sentence definition in the following ways: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Word history and etymology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Examples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Negation (explain what the subject </a:t>
            </a:r>
            <a:r>
              <a:rPr lang="en-US" i="1" baseline="0" dirty="0" smtClean="0"/>
              <a:t>is not</a:t>
            </a:r>
            <a:r>
              <a:rPr lang="en-US" i="0" baseline="0" dirty="0" smtClean="0"/>
              <a:t>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i="0" baseline="0" dirty="0" smtClean="0"/>
              <a:t>Division into parts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i="0" baseline="0" dirty="0" smtClean="0"/>
              <a:t>Similarities and differences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i="0" baseline="0" dirty="0" smtClean="0"/>
              <a:t>Analogy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i="0" baseline="0" dirty="0" smtClean="0"/>
              <a:t>Graphics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D2C84-60D0-4F6E-A2F3-F83081A9811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126108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D2C84-60D0-4F6E-A2F3-F83081A9811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681527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D2C84-60D0-4F6E-A2F3-F83081A9811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636597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Genre Example – Technical specifications vs.</a:t>
            </a:r>
            <a:r>
              <a:rPr lang="en-US" baseline="0" dirty="0" smtClean="0"/>
              <a:t> analytical reports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different kinds of information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different workplace situations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different organizational patterns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different style and design</a:t>
            </a:r>
          </a:p>
          <a:p>
            <a:endParaRPr lang="en-US" baseline="0" dirty="0" smtClean="0"/>
          </a:p>
          <a:p>
            <a:r>
              <a:rPr lang="en-US" baseline="0" dirty="0" smtClean="0"/>
              <a:t>Genres do more than help you organize your ideas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They help you interpret complex work situations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Genres reflect the activities and practices of scientific and technical workplaces.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Each genre should be adapted to fit the readers and situations.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D2C84-60D0-4F6E-A2F3-F83081A9811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126108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D2C84-60D0-4F6E-A2F3-F83081A9811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693180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Planning and Researching</a:t>
            </a:r>
            <a:r>
              <a:rPr lang="en-US" b="1" baseline="0" dirty="0" smtClean="0"/>
              <a:t> </a:t>
            </a:r>
            <a:r>
              <a:rPr lang="en-US" baseline="0" dirty="0" smtClean="0"/>
              <a:t>involves three activities:</a:t>
            </a:r>
          </a:p>
          <a:p>
            <a:r>
              <a:rPr lang="en-US" baseline="0" dirty="0" smtClean="0"/>
              <a:t>	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Define the rhetorical situation (The five W and How questions give you a sense of your rhetorical situation.)</a:t>
            </a:r>
          </a:p>
          <a:p>
            <a:r>
              <a:rPr lang="en-US" baseline="0" dirty="0" smtClean="0"/>
              <a:t>Four elements of the rhetorical situation: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baseline="0" dirty="0" smtClean="0"/>
              <a:t>Subject – what is document about?  What is the scope of the project?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baseline="0" dirty="0" smtClean="0"/>
              <a:t>Purpose – what is the document trying to achieve? Why do the readers need it? What do they need to know?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baseline="0" dirty="0" smtClean="0"/>
              <a:t>Readers – who are the readers? What are their needs and interests? What are they looking for?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baseline="0" dirty="0" smtClean="0"/>
              <a:t>Context of Use – where and when will the document be used? What constraints are there?	</a:t>
            </a:r>
          </a:p>
          <a:p>
            <a:endParaRPr lang="en-US" baseline="0" dirty="0" smtClean="0"/>
          </a:p>
          <a:p>
            <a:r>
              <a:rPr lang="en-US" baseline="0" dirty="0" smtClean="0"/>
              <a:t>2.  State your purpose – what you want to do and what you want your document to achieve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Purpose statement will help guide decisions about document, focus writing.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Try to express exactly what you want your document to achieve using action verbs.</a:t>
            </a:r>
          </a:p>
          <a:p>
            <a:endParaRPr lang="en-US" baseline="0" dirty="0" smtClean="0"/>
          </a:p>
          <a:p>
            <a:pPr marL="228600" indent="-228600">
              <a:buAutoNum type="arabicPeriod" startAt="3"/>
            </a:pPr>
            <a:r>
              <a:rPr lang="en-US" baseline="0" dirty="0" smtClean="0"/>
              <a:t>Research your subject – gather information from a variety of sources</a:t>
            </a:r>
          </a:p>
          <a:p>
            <a:pPr marL="0" indent="0">
              <a:buNone/>
            </a:pPr>
            <a:r>
              <a:rPr lang="en-US" baseline="0" dirty="0" smtClean="0"/>
              <a:t>Information management is key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D2C84-60D0-4F6E-A2F3-F83081A9811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800174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Organizing and drafting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Organizing the content</a:t>
            </a:r>
            <a:r>
              <a:rPr lang="en-US" baseline="0" dirty="0" smtClean="0"/>
              <a:t> – use common genres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Drafting the content – include facts, data, reasoning, and examples</a:t>
            </a:r>
          </a:p>
          <a:p>
            <a:pPr marL="0" indent="0">
              <a:buFont typeface="Arial" pitchFamily="34" charset="0"/>
              <a:buNone/>
            </a:pPr>
            <a:endParaRPr lang="en-US" baseline="0" dirty="0" smtClean="0"/>
          </a:p>
          <a:p>
            <a:pPr marL="0" indent="0">
              <a:buFont typeface="Arial" pitchFamily="34" charset="0"/>
              <a:buNone/>
            </a:pPr>
            <a:r>
              <a:rPr lang="en-US" b="1" baseline="0" dirty="0" smtClean="0"/>
              <a:t>Improving the style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Plain style – stresses</a:t>
            </a:r>
            <a:r>
              <a:rPr lang="en-US" baseline="0" dirty="0" smtClean="0"/>
              <a:t> clarity and accuracy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Persuasive style – aims to motivate readers by appealing to their values and emotions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Similes and analogies add a visual quality to work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Metaphors change readers perspective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Changes in tone and pace add energy and color</a:t>
            </a:r>
          </a:p>
          <a:p>
            <a:pPr marL="0" lvl="0" indent="0">
              <a:buFont typeface="Arial" pitchFamily="34" charset="0"/>
              <a:buNone/>
            </a:pPr>
            <a:endParaRPr lang="en-US" baseline="0" dirty="0" smtClean="0"/>
          </a:p>
          <a:p>
            <a:pPr marL="0" lvl="0" indent="0">
              <a:buFont typeface="Arial" pitchFamily="34" charset="0"/>
              <a:buNone/>
            </a:pPr>
            <a:r>
              <a:rPr lang="en-US" baseline="0" dirty="0" smtClean="0"/>
              <a:t>Most workplace texts are written in plain style.</a:t>
            </a:r>
          </a:p>
          <a:p>
            <a:pPr marL="0" lvl="0" indent="0">
              <a:buFont typeface="Arial" pitchFamily="34" charset="0"/>
              <a:buNone/>
            </a:pPr>
            <a:endParaRPr lang="en-US" baseline="0" dirty="0" smtClean="0"/>
          </a:p>
          <a:p>
            <a:pPr marL="0" lvl="0" indent="0">
              <a:buFont typeface="Arial" pitchFamily="34" charset="0"/>
              <a:buNone/>
            </a:pPr>
            <a:r>
              <a:rPr lang="en-US" baseline="0" dirty="0" smtClean="0"/>
              <a:t>Goal should always be clear and concrete writing.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D2C84-60D0-4F6E-A2F3-F83081A9811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431212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</a:t>
            </a:r>
            <a:r>
              <a:rPr lang="en-US" baseline="0" dirty="0" smtClean="0"/>
              <a:t> are several types of technical descriptions, written for various purposes in the technical workplace.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Technical description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Patents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Specifications (specs)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Field notes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Observations</a:t>
            </a:r>
          </a:p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  <a:p>
            <a:pPr marL="0" indent="0">
              <a:buFont typeface="Arial" pitchFamily="34" charset="0"/>
              <a:buNone/>
            </a:pPr>
            <a:r>
              <a:rPr lang="en-US" baseline="0" dirty="0" smtClean="0"/>
              <a:t>Ask the Five-W and How Questions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Who might need this description?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baseline="0" dirty="0" smtClean="0"/>
              <a:t>Primary, secondary, tertiary, and gatekeeper 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baseline="0" dirty="0" smtClean="0"/>
              <a:t>Why is this description needed?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What details and facts should the description include?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Where will the description be used?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How will this description be used?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Define the subject</a:t>
            </a:r>
            <a:r>
              <a:rPr lang="en-US" baseline="0" dirty="0" smtClean="0"/>
              <a:t> – what it is, what its features are, boundaries.</a:t>
            </a:r>
          </a:p>
          <a:p>
            <a:r>
              <a:rPr lang="en-US" baseline="0" dirty="0" smtClean="0"/>
              <a:t>Define the purpose – what should your description achieve?</a:t>
            </a:r>
          </a:p>
          <a:p>
            <a:r>
              <a:rPr lang="en-US" baseline="0" dirty="0" smtClean="0"/>
              <a:t>Define the readers – primary, secondary, tertiary, and gatekeeper readers.</a:t>
            </a:r>
          </a:p>
          <a:p>
            <a:r>
              <a:rPr lang="en-US" baseline="0" dirty="0" smtClean="0"/>
              <a:t>Define the context of use – what economic, ethical, and political factors will influence your readers?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D2C84-60D0-4F6E-A2F3-F83081A9811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126108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</a:t>
            </a:r>
            <a:r>
              <a:rPr lang="en-US" baseline="0" dirty="0" smtClean="0"/>
              <a:t> background research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Know as much as possible about your subject before making direct observations. Use the internet and print sources.</a:t>
            </a:r>
          </a:p>
          <a:p>
            <a:r>
              <a:rPr lang="en-US" baseline="0" dirty="0" smtClean="0"/>
              <a:t>Use your senses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Take notes with sensory details including colors and textures.</a:t>
            </a:r>
          </a:p>
          <a:p>
            <a:r>
              <a:rPr lang="en-US" baseline="0" dirty="0" smtClean="0"/>
              <a:t>Take measurements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Take exact measurement for height, width, depth, weight, etc.</a:t>
            </a:r>
          </a:p>
          <a:p>
            <a:r>
              <a:rPr lang="en-US" baseline="0" dirty="0" smtClean="0"/>
              <a:t>Describe motion and change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Pay attention to subject’s movements and patterns, changes or transformations.</a:t>
            </a:r>
          </a:p>
          <a:p>
            <a:r>
              <a:rPr lang="en-US" baseline="0" dirty="0" smtClean="0"/>
              <a:t>Describe the context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Take notes about surroundings of subject and subject’s interaction with things and people.</a:t>
            </a:r>
          </a:p>
          <a:p>
            <a:r>
              <a:rPr lang="en-US" baseline="0" dirty="0" smtClean="0"/>
              <a:t>Create or locate graphics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Collect graphics that illustrate subject. Draw or take pictures of subject.</a:t>
            </a:r>
          </a:p>
          <a:p>
            <a:r>
              <a:rPr lang="en-US" baseline="0" dirty="0" smtClean="0"/>
              <a:t>Ask subject matter experts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SMEs can answer questions and fill in gaps in understanding.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D2C84-60D0-4F6E-A2F3-F83081A9811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126108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2B0DB-80C5-4623-93B0-2170A142D14A}" type="datetime1">
              <a:rPr lang="en-US" smtClean="0"/>
              <a:pPr/>
              <a:t>10/27/2013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2011 © by Pearson Education, Inc.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E38E-ED03-45C8-9A46-39BFF1773B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89DCF-9772-49FC-B733-DEBE55B175AE}" type="datetime1">
              <a:rPr lang="en-US" smtClean="0"/>
              <a:pPr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2011 © by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E38E-ED03-45C8-9A46-39BFF1773B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4DAF-2E65-48FD-AE15-AA67A1D408E6}" type="datetime1">
              <a:rPr lang="en-US" smtClean="0"/>
              <a:pPr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2011 © by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E38E-ED03-45C8-9A46-39BFF1773B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393A8-A039-453F-BA19-92601B588FBE}" type="datetime1">
              <a:rPr lang="en-US" smtClean="0"/>
              <a:pPr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2011 © by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E38E-ED03-45C8-9A46-39BFF1773B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77609-F718-423E-A573-41E9C25AB042}" type="datetime1">
              <a:rPr lang="en-US" smtClean="0"/>
              <a:pPr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2011 © by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E38E-ED03-45C8-9A46-39BFF1773B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1F85-3BB1-4308-A74C-ABCA10515117}" type="datetime1">
              <a:rPr lang="en-US" smtClean="0"/>
              <a:pPr/>
              <a:t>10/27/2013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2011 © by Pearson Education,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E38E-ED03-45C8-9A46-39BFF1773B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5EC6-9C7A-44F3-9AA9-A8F978776A6C}" type="datetime1">
              <a:rPr lang="en-US" smtClean="0"/>
              <a:pPr/>
              <a:t>10/27/2013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2011 © by Pearson Education, Inc.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E38E-ED03-45C8-9A46-39BFF1773B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3458B-5B37-4264-8903-15349569CA9C}" type="datetime1">
              <a:rPr lang="en-US" smtClean="0"/>
              <a:pPr/>
              <a:t>10/27/2013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2011 © by Pearson Education,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E38E-ED03-45C8-9A46-39BFF1773B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8CBE-80F8-4A91-B640-F5C7ACC20161}" type="datetime1">
              <a:rPr lang="en-US" smtClean="0"/>
              <a:pPr/>
              <a:t>10/27/2013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2011 © by Pearson Education,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E38E-ED03-45C8-9A46-39BFF1773B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3535-DB57-4B0A-AFDA-3815A5AF2D9E}" type="datetime1">
              <a:rPr lang="en-US" smtClean="0"/>
              <a:pPr/>
              <a:t>10/27/2013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2011 © by Pearson Education,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E38E-ED03-45C8-9A46-39BFF1773B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425F-0D0E-4365-8BA9-DE934B0E59E7}" type="datetime1">
              <a:rPr lang="en-US" smtClean="0"/>
              <a:pPr/>
              <a:t>10/27/2013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2011 © by Pearson Education,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E38E-ED03-45C8-9A46-39BFF1773B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49181F93-98BF-4486-B8CA-6A67B25E8685}" type="datetime1">
              <a:rPr lang="en-US" smtClean="0"/>
              <a:pPr/>
              <a:t>10/27/2013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Copyright 2011 © by Pearson Education, Inc.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EDE2E38E-ED03-45C8-9A46-39BFF1773B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lifehacker.com/5976725/build-your-own-adobe-creative-suite-with-free-and-cheap-software" TargetMode="External"/><Relationship Id="rId2" Type="http://schemas.openxmlformats.org/officeDocument/2006/relationships/hyperlink" Target="http://www.maclife.com/article/features/10_free_open_source_alternatives_adobe_creative_suite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hepm-highered.pearsoned.com/mdb/bigcovers/2/0205171192_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0"/>
            <a:ext cx="5562600" cy="685800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6981825" y="4752975"/>
            <a:ext cx="3429000" cy="476250"/>
          </a:xfrm>
        </p:spPr>
        <p:txBody>
          <a:bodyPr/>
          <a:lstStyle/>
          <a:p>
            <a:r>
              <a:rPr lang="en-US" dirty="0" smtClean="0"/>
              <a:t>Copyright </a:t>
            </a:r>
            <a:r>
              <a:rPr lang="en-US" dirty="0"/>
              <a:t>© </a:t>
            </a:r>
            <a:r>
              <a:rPr lang="en-US" dirty="0" smtClean="0"/>
              <a:t>2012 Pearson Education, Inc.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65139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Subject, Purpose, Readers, &amp; Context</a:t>
            </a:r>
            <a:endParaRPr 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Subject:  What exactly is your subject?</a:t>
            </a:r>
          </a:p>
          <a:p>
            <a:pPr lvl="1"/>
            <a:r>
              <a:rPr lang="en-US" dirty="0" smtClean="0"/>
              <a:t>What are its major features?</a:t>
            </a:r>
          </a:p>
          <a:p>
            <a:pPr lvl="1"/>
            <a:r>
              <a:rPr lang="en-US" dirty="0" smtClean="0"/>
              <a:t>What are its boundaries</a:t>
            </a:r>
          </a:p>
          <a:p>
            <a:r>
              <a:rPr lang="en-US" dirty="0" smtClean="0"/>
              <a:t>Purpose:  What should your technical description achieve?</a:t>
            </a:r>
          </a:p>
          <a:p>
            <a:pPr lvl="1"/>
            <a:r>
              <a:rPr lang="en-US" dirty="0" smtClean="0"/>
              <a:t>Do the readers want exact detail?</a:t>
            </a:r>
          </a:p>
          <a:p>
            <a:pPr lvl="1"/>
            <a:r>
              <a:rPr lang="en-US" dirty="0" smtClean="0"/>
              <a:t>Do they want familiarity with the subject?</a:t>
            </a:r>
          </a:p>
          <a:p>
            <a:pPr lvl="1"/>
            <a:r>
              <a:rPr lang="en-US" dirty="0" smtClean="0"/>
              <a:t>Use these verbs to help clarify purpose...</a:t>
            </a:r>
          </a:p>
          <a:p>
            <a:pPr lvl="2"/>
            <a:r>
              <a:rPr lang="en-US" sz="2000" dirty="0" smtClean="0"/>
              <a:t>Describe, illustrate, show, depict, characterize, represent, clarify, reveal, explain, portray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2011 © by Pearson Education, Inc.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Planning and Researching (cont.)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1828800"/>
            <a:ext cx="78486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When </a:t>
            </a:r>
            <a:r>
              <a:rPr lang="en-US" sz="3200" dirty="0" smtClean="0"/>
              <a:t>Researching...</a:t>
            </a:r>
            <a:endParaRPr lang="en-US" sz="3200" dirty="0" smtClean="0"/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dirty="0" smtClean="0"/>
              <a:t>Do </a:t>
            </a:r>
            <a:r>
              <a:rPr lang="en-US" sz="2800" dirty="0" smtClean="0"/>
              <a:t>background research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dirty="0" smtClean="0"/>
              <a:t>Use your senses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dirty="0" smtClean="0"/>
              <a:t>Take measurements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dirty="0" smtClean="0"/>
              <a:t>Describe motion and change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dirty="0" smtClean="0"/>
              <a:t>Describe the context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dirty="0" smtClean="0"/>
              <a:t>Create or locate graphics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dirty="0" smtClean="0"/>
              <a:t>Ask subject matter experts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0" y="6248400"/>
            <a:ext cx="3429000" cy="476250"/>
          </a:xfrm>
        </p:spPr>
        <p:txBody>
          <a:bodyPr/>
          <a:lstStyle/>
          <a:p>
            <a:r>
              <a:rPr lang="en-US" dirty="0" smtClean="0"/>
              <a:t>Copyright </a:t>
            </a:r>
            <a:r>
              <a:rPr lang="en-US" dirty="0"/>
              <a:t>© </a:t>
            </a:r>
            <a:r>
              <a:rPr lang="en-US" dirty="0" smtClean="0"/>
              <a:t>2012 Pearson Education, Inc.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34942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Partitioning the Subject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1828800"/>
            <a:ext cx="78486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Partition</a:t>
            </a:r>
            <a:endParaRPr lang="en-US" sz="32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By </a:t>
            </a:r>
            <a:r>
              <a:rPr lang="en-US" sz="2400" dirty="0" smtClean="0"/>
              <a:t>features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By functions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By stages of a process</a:t>
            </a:r>
          </a:p>
          <a:p>
            <a:endParaRPr lang="en-US" sz="3200" dirty="0" smtClean="0"/>
          </a:p>
          <a:p>
            <a:r>
              <a:rPr lang="en-US" sz="2800" dirty="0" smtClean="0"/>
              <a:t>Logical (Concept) Mapping </a:t>
            </a:r>
            <a:r>
              <a:rPr lang="en-US" sz="2800" dirty="0" smtClean="0"/>
              <a:t>Can Help Break Down (Partition) </a:t>
            </a:r>
            <a:r>
              <a:rPr lang="en-US" sz="2800" dirty="0"/>
              <a:t>Y</a:t>
            </a:r>
            <a:r>
              <a:rPr lang="en-US" sz="2800" dirty="0" smtClean="0"/>
              <a:t>our </a:t>
            </a:r>
            <a:r>
              <a:rPr lang="en-US" sz="2800" dirty="0" smtClean="0"/>
              <a:t>Subject</a:t>
            </a:r>
          </a:p>
          <a:p>
            <a:endParaRPr lang="en-US" sz="2800" dirty="0" smtClean="0"/>
          </a:p>
          <a:p>
            <a:r>
              <a:rPr lang="en-US" sz="2800" dirty="0" smtClean="0"/>
              <a:t>See next slide.</a:t>
            </a:r>
            <a:endParaRPr lang="en-US" sz="2800" dirty="0" smtClean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0" y="6248400"/>
            <a:ext cx="3429000" cy="476250"/>
          </a:xfrm>
        </p:spPr>
        <p:txBody>
          <a:bodyPr/>
          <a:lstStyle/>
          <a:p>
            <a:r>
              <a:rPr lang="en-US" dirty="0" smtClean="0"/>
              <a:t>Copyright </a:t>
            </a:r>
            <a:r>
              <a:rPr lang="en-US" dirty="0"/>
              <a:t>© </a:t>
            </a:r>
            <a:r>
              <a:rPr lang="en-US" dirty="0" smtClean="0"/>
              <a:t>2012 Pearson Education, Inc.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61745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3" cstate="print"/>
          <a:srcRect l="23718" t="11687" r="24840" b="12486"/>
          <a:stretch/>
        </p:blipFill>
        <p:spPr bwMode="auto">
          <a:xfrm>
            <a:off x="2043112" y="533400"/>
            <a:ext cx="5881688" cy="4991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 xmlns:mv="urn:schemas-microsoft-com:mac:vml" xmlns:mc="http://schemas.openxmlformats.org/markup-compatibility/2006"/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0" y="6248400"/>
            <a:ext cx="3429000" cy="476250"/>
          </a:xfrm>
        </p:spPr>
        <p:txBody>
          <a:bodyPr/>
          <a:lstStyle/>
          <a:p>
            <a:r>
              <a:rPr lang="en-US" dirty="0" smtClean="0"/>
              <a:t>Copyright </a:t>
            </a:r>
            <a:r>
              <a:rPr lang="en-US" dirty="0"/>
              <a:t>© </a:t>
            </a:r>
            <a:r>
              <a:rPr lang="en-US" dirty="0" smtClean="0"/>
              <a:t>2012 Pearson Education, Inc.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69292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Organizing and Drafting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1371600"/>
            <a:ext cx="8153400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Use a Specific and Precise Title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Include an Introduction with an Overall Description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Include a Description by Features, Functions, or Stages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Include a Description by Senses, Similes, Analogies, and Metaphors</a:t>
            </a:r>
            <a:endParaRPr lang="en-US" sz="32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Conclude</a:t>
            </a:r>
          </a:p>
          <a:p>
            <a:pPr>
              <a:lnSpc>
                <a:spcPct val="150000"/>
              </a:lnSpc>
            </a:pPr>
            <a:endParaRPr lang="en-US" sz="3200" dirty="0"/>
          </a:p>
          <a:p>
            <a:pPr>
              <a:lnSpc>
                <a:spcPct val="150000"/>
              </a:lnSpc>
            </a:pPr>
            <a:endParaRPr lang="en-US" sz="3200" dirty="0" smtClean="0"/>
          </a:p>
          <a:p>
            <a:pPr>
              <a:lnSpc>
                <a:spcPct val="150000"/>
              </a:lnSpc>
            </a:pPr>
            <a:endParaRPr lang="en-US" sz="3200" dirty="0"/>
          </a:p>
          <a:p>
            <a:pPr>
              <a:lnSpc>
                <a:spcPct val="150000"/>
              </a:lnSpc>
            </a:pPr>
            <a:endParaRPr lang="en-US" sz="2800" dirty="0" smtClean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0" y="6248400"/>
            <a:ext cx="3429000" cy="476250"/>
          </a:xfrm>
        </p:spPr>
        <p:txBody>
          <a:bodyPr/>
          <a:lstStyle/>
          <a:p>
            <a:r>
              <a:rPr lang="en-US" dirty="0" smtClean="0"/>
              <a:t>Copyright </a:t>
            </a:r>
            <a:r>
              <a:rPr lang="en-US" dirty="0"/>
              <a:t>© </a:t>
            </a:r>
            <a:r>
              <a:rPr lang="en-US" dirty="0" smtClean="0"/>
              <a:t>2012 Pearson Education, Inc.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69696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Help: Using Digital Photography in Descriptions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1828800"/>
            <a:ext cx="7848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Insert </a:t>
            </a:r>
            <a:r>
              <a:rPr lang="en-US" sz="3200" dirty="0"/>
              <a:t>V</a:t>
            </a:r>
            <a:r>
              <a:rPr lang="en-US" sz="3200" dirty="0" smtClean="0"/>
              <a:t>isuals into </a:t>
            </a:r>
            <a:r>
              <a:rPr lang="en-US" sz="3200" dirty="0"/>
              <a:t>Y</a:t>
            </a:r>
            <a:r>
              <a:rPr lang="en-US" sz="3200" dirty="0" smtClean="0"/>
              <a:t>our </a:t>
            </a:r>
            <a:r>
              <a:rPr lang="en-US" sz="3200" dirty="0"/>
              <a:t>D</a:t>
            </a:r>
            <a:r>
              <a:rPr lang="en-US" sz="3200" dirty="0" smtClean="0"/>
              <a:t>escriptions</a:t>
            </a:r>
          </a:p>
          <a:p>
            <a:endParaRPr lang="en-US" sz="3200" dirty="0"/>
          </a:p>
          <a:p>
            <a:r>
              <a:rPr lang="en-US" sz="3200" dirty="0" smtClean="0"/>
              <a:t>Consider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Resolution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ISO sensitivity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Shutter speed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Cropping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0" y="6248400"/>
            <a:ext cx="3429000" cy="476250"/>
          </a:xfrm>
        </p:spPr>
        <p:txBody>
          <a:bodyPr/>
          <a:lstStyle/>
          <a:p>
            <a:r>
              <a:rPr lang="en-US" dirty="0" smtClean="0"/>
              <a:t>Copyright </a:t>
            </a:r>
            <a:r>
              <a:rPr lang="en-US" dirty="0"/>
              <a:t>© </a:t>
            </a:r>
            <a:r>
              <a:rPr lang="en-US" dirty="0" smtClean="0"/>
              <a:t>2012 Pearson Education, Inc.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07719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Using Style and Design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1828799"/>
            <a:ext cx="78486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Style Should Be Simple and Straightforward</a:t>
            </a:r>
          </a:p>
          <a:p>
            <a:endParaRPr lang="en-US" sz="3200" dirty="0"/>
          </a:p>
          <a:p>
            <a:r>
              <a:rPr lang="en-US" sz="3200" dirty="0" smtClean="0"/>
              <a:t>Design Should Clarify and Support the Text</a:t>
            </a:r>
          </a:p>
          <a:p>
            <a:endParaRPr lang="en-US" sz="32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Plain, simple style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Page layout that fits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Graphics that illustrate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0" y="6248400"/>
            <a:ext cx="3429000" cy="476250"/>
          </a:xfrm>
        </p:spPr>
        <p:txBody>
          <a:bodyPr/>
          <a:lstStyle/>
          <a:p>
            <a:r>
              <a:rPr lang="en-US" dirty="0" smtClean="0"/>
              <a:t>Copyright </a:t>
            </a:r>
            <a:r>
              <a:rPr lang="en-US" dirty="0"/>
              <a:t>© </a:t>
            </a:r>
            <a:r>
              <a:rPr lang="en-US" dirty="0" smtClean="0"/>
              <a:t>2012 Pearson Education, Inc.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61568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Writing a Description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962400" y="1371600"/>
            <a:ext cx="4971288" cy="4953000"/>
          </a:xfrm>
        </p:spPr>
        <p:txBody>
          <a:bodyPr/>
          <a:lstStyle/>
          <a:p>
            <a:r>
              <a:rPr lang="en-US" dirty="0" smtClean="0"/>
              <a:t>Open a shared Google Doc w/ your team &amp; me</a:t>
            </a:r>
          </a:p>
          <a:p>
            <a:r>
              <a:rPr lang="en-US" dirty="0" smtClean="0"/>
              <a:t>Follow the steps in this PPT &amp; TCT, </a:t>
            </a:r>
            <a:r>
              <a:rPr lang="en-US" dirty="0" err="1" smtClean="0"/>
              <a:t>ch</a:t>
            </a:r>
            <a:r>
              <a:rPr lang="en-US" dirty="0" smtClean="0"/>
              <a:t> 6 to create a product description of this item.</a:t>
            </a:r>
          </a:p>
          <a:p>
            <a:r>
              <a:rPr lang="en-US" dirty="0" smtClean="0"/>
              <a:t>Be sure to include a drawing (freehand or computer) of the item.</a:t>
            </a:r>
          </a:p>
          <a:p>
            <a:r>
              <a:rPr lang="en-US" dirty="0" smtClean="0"/>
              <a:t>Label its parts</a:t>
            </a:r>
          </a:p>
          <a:p>
            <a:r>
              <a:rPr lang="en-US" dirty="0" smtClean="0"/>
              <a:t>Write description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2011 © by Pearson Education, Inc.</a:t>
            </a:r>
            <a:endParaRPr lang="en-US"/>
          </a:p>
        </p:txBody>
      </p:sp>
      <p:pic>
        <p:nvPicPr>
          <p:cNvPr id="4" name="Picture 3" descr="dart-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8165" y="2582635"/>
            <a:ext cx="4953000" cy="2530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Software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Mac</a:t>
            </a:r>
          </a:p>
          <a:p>
            <a:pPr lvl="1"/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www.maclife.com/article/features/10_free_open_source_alternatives_adobe_creative_suite</a:t>
            </a:r>
            <a:endParaRPr lang="en-US" dirty="0" smtClean="0"/>
          </a:p>
          <a:p>
            <a:r>
              <a:rPr lang="en-US" dirty="0" smtClean="0"/>
              <a:t>For PC</a:t>
            </a:r>
          </a:p>
          <a:p>
            <a:pPr lvl="1"/>
            <a:r>
              <a:rPr lang="en-US" dirty="0" smtClean="0">
                <a:hlinkClick r:id="rId3"/>
              </a:rPr>
              <a:t>http://lifehacker.com/5976725/build-your-own-adobe-creative-suite-with-free-and-cheap-software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2011 © by Pearson Education, Inc.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8077200" cy="1143000"/>
          </a:xfrm>
        </p:spPr>
        <p:txBody>
          <a:bodyPr>
            <a:noAutofit/>
          </a:bodyPr>
          <a:lstStyle/>
          <a:p>
            <a:pPr algn="ctr"/>
            <a:r>
              <a:rPr lang="en-US" dirty="0" err="1" smtClean="0"/>
              <a:t>Microgenre</a:t>
            </a:r>
            <a:r>
              <a:rPr lang="en-US" dirty="0" smtClean="0"/>
              <a:t>: Technical Definitions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1828800"/>
            <a:ext cx="7848600" cy="4521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 Basic Definition (Sentence Definition) </a:t>
            </a:r>
            <a:br>
              <a:rPr lang="en-US" sz="3200" dirty="0" smtClean="0"/>
            </a:br>
            <a:r>
              <a:rPr lang="en-US" sz="3200" dirty="0" smtClean="0"/>
              <a:t>Has Three Parts</a:t>
            </a:r>
          </a:p>
          <a:p>
            <a:pPr marL="457200" indent="-457200">
              <a:lnSpc>
                <a:spcPts val="1560"/>
              </a:lnSpc>
              <a:buFont typeface="Arial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Term being defined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Category in which the term belongs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The distinguishing features that differentiate it from its category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 dirty="0"/>
          </a:p>
          <a:p>
            <a:r>
              <a:rPr lang="en-US" sz="3200" dirty="0" smtClean="0"/>
              <a:t>An Extended Definition Starts with a Sentence Definition and Then Expands on It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0" y="6248400"/>
            <a:ext cx="3429000" cy="476250"/>
          </a:xfrm>
        </p:spPr>
        <p:txBody>
          <a:bodyPr/>
          <a:lstStyle/>
          <a:p>
            <a:r>
              <a:rPr lang="en-US" dirty="0" smtClean="0"/>
              <a:t>Copyright </a:t>
            </a:r>
            <a:r>
              <a:rPr lang="en-US" dirty="0"/>
              <a:t>© </a:t>
            </a:r>
            <a:r>
              <a:rPr lang="en-US" dirty="0" smtClean="0"/>
              <a:t>2012 Pearson Education, Inc.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73164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47800"/>
            <a:ext cx="7406640" cy="1222482"/>
          </a:xfrm>
        </p:spPr>
        <p:txBody>
          <a:bodyPr/>
          <a:lstStyle/>
          <a:p>
            <a:r>
              <a:rPr lang="en-US" dirty="0" smtClean="0"/>
              <a:t>Chapter 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048000"/>
            <a:ext cx="7406640" cy="1752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Technical </a:t>
            </a:r>
            <a:r>
              <a:rPr lang="en-US" sz="3200" dirty="0" smtClean="0"/>
              <a:t>Descriptions, Specifications &amp; Definitions</a:t>
            </a:r>
            <a:endParaRPr lang="en-US" sz="320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0" y="6248400"/>
            <a:ext cx="3429000" cy="476250"/>
          </a:xfrm>
        </p:spPr>
        <p:txBody>
          <a:bodyPr/>
          <a:lstStyle/>
          <a:p>
            <a:r>
              <a:rPr lang="en-US" dirty="0" smtClean="0"/>
              <a:t>Copyright </a:t>
            </a:r>
            <a:r>
              <a:rPr lang="en-US" dirty="0"/>
              <a:t>© </a:t>
            </a:r>
            <a:r>
              <a:rPr lang="en-US" dirty="0" smtClean="0"/>
              <a:t>2012 Pearson Education, Inc.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90061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Expanded Definitions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Starts with sentence definition</a:t>
            </a:r>
          </a:p>
          <a:p>
            <a:r>
              <a:rPr lang="en-US" dirty="0" smtClean="0"/>
              <a:t>Uses other ways of defining such as...</a:t>
            </a:r>
          </a:p>
          <a:p>
            <a:pPr lvl="1"/>
            <a:r>
              <a:rPr lang="en-US" dirty="0" smtClean="0"/>
              <a:t>Word history &amp; etymology</a:t>
            </a:r>
          </a:p>
          <a:p>
            <a:pPr lvl="1"/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Negation</a:t>
            </a:r>
          </a:p>
          <a:p>
            <a:pPr lvl="1"/>
            <a:r>
              <a:rPr lang="en-US" dirty="0" smtClean="0"/>
              <a:t>Division into parts</a:t>
            </a:r>
          </a:p>
          <a:p>
            <a:pPr lvl="1"/>
            <a:r>
              <a:rPr lang="en-US" dirty="0" smtClean="0"/>
              <a:t>Similarities &amp; differences</a:t>
            </a:r>
          </a:p>
          <a:p>
            <a:pPr lvl="1"/>
            <a:r>
              <a:rPr lang="en-US" dirty="0" smtClean="0"/>
              <a:t>Analogy</a:t>
            </a:r>
          </a:p>
          <a:p>
            <a:pPr lvl="1"/>
            <a:r>
              <a:rPr lang="en-US" dirty="0" smtClean="0"/>
              <a:t>Graphics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2011 © by Pearson Education, Inc.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Chapter Outline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1600200"/>
            <a:ext cx="6934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>
              <a:buFont typeface="Arial" pitchFamily="34" charset="0"/>
              <a:buChar char="•"/>
            </a:pPr>
            <a:r>
              <a:rPr lang="en-US" sz="2800" dirty="0" smtClean="0"/>
              <a:t>Planning and </a:t>
            </a:r>
            <a:r>
              <a:rPr lang="en-US" sz="2800" dirty="0" smtClean="0"/>
              <a:t>Researching</a:t>
            </a:r>
          </a:p>
          <a:p>
            <a:pPr lvl="1" indent="-457200">
              <a:buFont typeface="Arial" pitchFamily="34" charset="0"/>
              <a:buChar char="•"/>
            </a:pPr>
            <a:r>
              <a:rPr lang="en-US" sz="2800" dirty="0" smtClean="0"/>
              <a:t>Considering Audience, Purpose &amp; Tone</a:t>
            </a:r>
            <a:endParaRPr lang="en-US" sz="2800" dirty="0" smtClean="0"/>
          </a:p>
          <a:p>
            <a:pPr indent="-457200">
              <a:buFont typeface="Arial" pitchFamily="34" charset="0"/>
              <a:buChar char="•"/>
            </a:pPr>
            <a:r>
              <a:rPr lang="en-US" sz="2800" dirty="0" smtClean="0"/>
              <a:t>Partitioning </a:t>
            </a:r>
            <a:r>
              <a:rPr lang="en-US" sz="2800" dirty="0" smtClean="0"/>
              <a:t>the Subject</a:t>
            </a:r>
          </a:p>
          <a:p>
            <a:pPr indent="-457200">
              <a:buFont typeface="Arial" pitchFamily="34" charset="0"/>
              <a:buChar char="•"/>
            </a:pPr>
            <a:r>
              <a:rPr lang="en-US" sz="2800" dirty="0" smtClean="0"/>
              <a:t>Organizing </a:t>
            </a:r>
            <a:r>
              <a:rPr lang="en-US" sz="2800" dirty="0" smtClean="0"/>
              <a:t>and </a:t>
            </a:r>
            <a:r>
              <a:rPr lang="en-US" sz="2800" dirty="0" smtClean="0"/>
              <a:t>Drafting</a:t>
            </a:r>
          </a:p>
          <a:p>
            <a:pPr lvl="1" indent="-457200">
              <a:buFont typeface="Arial" pitchFamily="34" charset="0"/>
              <a:buChar char="•"/>
            </a:pPr>
            <a:r>
              <a:rPr lang="en-US" sz="2800" dirty="0" smtClean="0"/>
              <a:t>Help: Using Digital Photography in Descriptions</a:t>
            </a:r>
          </a:p>
          <a:p>
            <a:pPr indent="-457200">
              <a:buFont typeface="Arial" pitchFamily="34" charset="0"/>
              <a:buChar char="•"/>
            </a:pPr>
            <a:r>
              <a:rPr lang="en-US" sz="2800" dirty="0" smtClean="0"/>
              <a:t>Using </a:t>
            </a:r>
            <a:r>
              <a:rPr lang="en-US" sz="2800" dirty="0" smtClean="0"/>
              <a:t>Style and Design</a:t>
            </a:r>
          </a:p>
          <a:p>
            <a:pPr lvl="1" indent="-457200">
              <a:buFont typeface="Arial" pitchFamily="34" charset="0"/>
              <a:buChar char="•"/>
            </a:pPr>
            <a:r>
              <a:rPr lang="en-US" sz="2800" dirty="0" err="1" smtClean="0"/>
              <a:t>Microgenre</a:t>
            </a:r>
            <a:r>
              <a:rPr lang="en-US" sz="2800" dirty="0" smtClean="0"/>
              <a:t>:  Technical Definitions</a:t>
            </a:r>
            <a:endParaRPr lang="en-US" sz="2800" dirty="0" smtClean="0"/>
          </a:p>
          <a:p>
            <a:endParaRPr lang="en-US" sz="280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0" y="6248400"/>
            <a:ext cx="3429000" cy="476250"/>
          </a:xfrm>
        </p:spPr>
        <p:txBody>
          <a:bodyPr/>
          <a:lstStyle/>
          <a:p>
            <a:r>
              <a:rPr lang="en-US" dirty="0" smtClean="0"/>
              <a:t>Copyright </a:t>
            </a:r>
            <a:r>
              <a:rPr lang="en-US" dirty="0"/>
              <a:t>© </a:t>
            </a:r>
            <a:r>
              <a:rPr lang="en-US" dirty="0" smtClean="0"/>
              <a:t>2012 Pearson Education, Inc.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67978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Review of Genres </a:t>
            </a:r>
            <a:br>
              <a:rPr lang="en-US" sz="3200" dirty="0" smtClean="0"/>
            </a:br>
            <a:r>
              <a:rPr lang="en-US" sz="3200" dirty="0" smtClean="0"/>
              <a:t>and </a:t>
            </a:r>
            <a:r>
              <a:rPr lang="en-US" sz="3200" dirty="0" smtClean="0"/>
              <a:t>the Technical </a:t>
            </a:r>
            <a:r>
              <a:rPr lang="en-US" sz="3200" dirty="0" smtClean="0"/>
              <a:t>Writing </a:t>
            </a:r>
            <a:r>
              <a:rPr lang="en-US" sz="3200" dirty="0" smtClean="0"/>
              <a:t>Process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1828800"/>
            <a:ext cx="7848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Genres</a:t>
            </a:r>
            <a:endParaRPr lang="en-US" sz="3200" dirty="0" smtClean="0">
              <a:solidFill>
                <a:srgbClr val="0070C0"/>
              </a:solidFill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dirty="0" smtClean="0"/>
              <a:t>Relatively </a:t>
            </a:r>
            <a:r>
              <a:rPr lang="en-US" sz="2800" dirty="0" smtClean="0"/>
              <a:t>stable </a:t>
            </a:r>
            <a:r>
              <a:rPr lang="en-US" sz="2800" dirty="0"/>
              <a:t>patterns that reflect the </a:t>
            </a:r>
            <a:r>
              <a:rPr lang="en-US" sz="2800" dirty="0" smtClean="0"/>
              <a:t>activities </a:t>
            </a:r>
            <a:r>
              <a:rPr lang="en-US" sz="2800" dirty="0"/>
              <a:t>and practices of the </a:t>
            </a:r>
            <a:r>
              <a:rPr lang="en-US" sz="2800" dirty="0" smtClean="0"/>
              <a:t>workplace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dirty="0" smtClean="0"/>
              <a:t>Shape </a:t>
            </a:r>
            <a:r>
              <a:rPr lang="en-US" sz="2800" dirty="0"/>
              <a:t>a document’s content, organization, </a:t>
            </a:r>
            <a:r>
              <a:rPr lang="en-US" sz="2800" dirty="0" smtClean="0"/>
              <a:t>style</a:t>
            </a:r>
            <a:r>
              <a:rPr lang="en-US" sz="2800" dirty="0"/>
              <a:t>, design, and </a:t>
            </a:r>
            <a:r>
              <a:rPr lang="en-US" sz="2800" dirty="0" smtClean="0"/>
              <a:t>medium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dirty="0" smtClean="0"/>
              <a:t>Help </a:t>
            </a:r>
            <a:r>
              <a:rPr lang="en-US" sz="2800" dirty="0"/>
              <a:t>you anticipate the needs of your readers and their </a:t>
            </a:r>
            <a:r>
              <a:rPr lang="en-US" sz="2800" dirty="0" smtClean="0"/>
              <a:t>situations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0" y="6248400"/>
            <a:ext cx="3429000" cy="476250"/>
          </a:xfrm>
        </p:spPr>
        <p:txBody>
          <a:bodyPr/>
          <a:lstStyle/>
          <a:p>
            <a:r>
              <a:rPr lang="en-US" dirty="0" smtClean="0"/>
              <a:t>Copyright </a:t>
            </a:r>
            <a:r>
              <a:rPr lang="en-US" dirty="0"/>
              <a:t>© </a:t>
            </a:r>
            <a:r>
              <a:rPr lang="en-US" dirty="0" smtClean="0"/>
              <a:t>2012 Pearson Education, Inc.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421739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 l="23140" t="32622" r="24237" b="10976"/>
          <a:stretch/>
        </p:blipFill>
        <p:spPr bwMode="auto">
          <a:xfrm>
            <a:off x="1066800" y="990600"/>
            <a:ext cx="7966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924800" y="1295400"/>
            <a:ext cx="1108400" cy="209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0" y="6248400"/>
            <a:ext cx="3429000" cy="476250"/>
          </a:xfrm>
        </p:spPr>
        <p:txBody>
          <a:bodyPr/>
          <a:lstStyle/>
          <a:p>
            <a:r>
              <a:rPr lang="en-US" dirty="0" smtClean="0"/>
              <a:t>Copyright </a:t>
            </a:r>
            <a:r>
              <a:rPr lang="en-US" dirty="0"/>
              <a:t>© </a:t>
            </a:r>
            <a:r>
              <a:rPr lang="en-US" dirty="0" smtClean="0"/>
              <a:t>2012 Pearson Education, Inc.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2286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Overview</a:t>
            </a:r>
            <a:endParaRPr lang="en-US" sz="36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5087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Developing a </a:t>
            </a:r>
            <a:r>
              <a:rPr lang="en-US" sz="3200" dirty="0" smtClean="0"/>
              <a:t>Workplace Writing Process (1)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1828800"/>
            <a:ext cx="7239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Stage </a:t>
            </a:r>
            <a:r>
              <a:rPr lang="en-US" sz="3200" dirty="0" smtClean="0"/>
              <a:t>1: Planning and Researching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dirty="0" smtClean="0"/>
              <a:t>Define </a:t>
            </a:r>
            <a:r>
              <a:rPr lang="en-US" sz="2800" dirty="0" smtClean="0"/>
              <a:t>the rhetorical situation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dirty="0" smtClean="0"/>
              <a:t>State your purpose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dirty="0" smtClean="0"/>
              <a:t>Research your </a:t>
            </a:r>
            <a:r>
              <a:rPr lang="en-US" sz="2800" dirty="0" smtClean="0"/>
              <a:t>subject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Stage 2: Organizing and drafting the content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Stage 3: Improving the style</a:t>
            </a:r>
            <a:endParaRPr lang="en-US" sz="2800" dirty="0" smtClean="0"/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dirty="0" smtClean="0"/>
              <a:t>Plain style and persuasive </a:t>
            </a:r>
            <a:r>
              <a:rPr lang="en-US" sz="2800" dirty="0" smtClean="0"/>
              <a:t>style</a:t>
            </a:r>
            <a:endParaRPr lang="en-US" sz="3200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0" y="6248400"/>
            <a:ext cx="3429000" cy="476250"/>
          </a:xfrm>
        </p:spPr>
        <p:txBody>
          <a:bodyPr/>
          <a:lstStyle/>
          <a:p>
            <a:r>
              <a:rPr lang="en-US" dirty="0" smtClean="0"/>
              <a:t>Copyright </a:t>
            </a:r>
            <a:r>
              <a:rPr lang="en-US" dirty="0"/>
              <a:t>© </a:t>
            </a:r>
            <a:r>
              <a:rPr lang="en-US" dirty="0" smtClean="0"/>
              <a:t>2012 Pearson Education, Inc.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423817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646B86">
                    <a:satMod val="130000"/>
                  </a:srgbClr>
                </a:solidFill>
              </a:rPr>
              <a:t>Developing a Workplace Writing </a:t>
            </a:r>
            <a:r>
              <a:rPr lang="en-US" sz="3200" dirty="0" smtClean="0">
                <a:solidFill>
                  <a:srgbClr val="646B86">
                    <a:satMod val="130000"/>
                  </a:srgbClr>
                </a:solidFill>
              </a:rPr>
              <a:t>Process (2)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1828800"/>
            <a:ext cx="7239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Stage 4: Designing the Document</a:t>
            </a:r>
            <a:endParaRPr lang="en-US" sz="2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Stage 5: Revising and Editing</a:t>
            </a:r>
            <a:endParaRPr lang="en-US" sz="2800" dirty="0" smtClean="0"/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dirty="0" smtClean="0"/>
              <a:t>Level 1:  Revising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dirty="0" smtClean="0"/>
              <a:t>Level 2:  Substantive editing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dirty="0" smtClean="0"/>
              <a:t>Level 3:  Copyediting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dirty="0" smtClean="0"/>
              <a:t>Level 4:  Proofreading</a:t>
            </a:r>
            <a:endParaRPr lang="en-US" sz="3200" dirty="0" smtClean="0"/>
          </a:p>
          <a:p>
            <a:r>
              <a:rPr lang="en-US" dirty="0" smtClean="0"/>
              <a:t>	</a:t>
            </a:r>
            <a:endParaRPr lang="en-US" sz="20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0" y="6248400"/>
            <a:ext cx="3429000" cy="476250"/>
          </a:xfrm>
        </p:spPr>
        <p:txBody>
          <a:bodyPr/>
          <a:lstStyle/>
          <a:p>
            <a:r>
              <a:rPr lang="en-US" dirty="0" smtClean="0"/>
              <a:t>Copyright </a:t>
            </a:r>
            <a:r>
              <a:rPr lang="en-US" dirty="0"/>
              <a:t>© </a:t>
            </a:r>
            <a:r>
              <a:rPr lang="en-US" dirty="0" smtClean="0"/>
              <a:t>2012 Pearson Education, Inc.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7648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Planning and Researching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1524000"/>
            <a:ext cx="78486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/>
            <a:r>
              <a:rPr lang="en-US" sz="2800" dirty="0" smtClean="0">
                <a:solidFill>
                  <a:srgbClr val="0070C0"/>
                </a:solidFill>
              </a:rPr>
              <a:t>Technical </a:t>
            </a:r>
            <a:r>
              <a:rPr lang="en-US" sz="2800" dirty="0" smtClean="0">
                <a:solidFill>
                  <a:srgbClr val="0070C0"/>
                </a:solidFill>
              </a:rPr>
              <a:t>Description Genre</a:t>
            </a:r>
            <a:endParaRPr lang="en-US" sz="2800" dirty="0" smtClean="0"/>
          </a:p>
          <a:p>
            <a:pPr lvl="2" indent="-457200">
              <a:buFont typeface="Arial" pitchFamily="34" charset="0"/>
              <a:buChar char="•"/>
            </a:pPr>
            <a:r>
              <a:rPr lang="en-US" sz="2400" dirty="0" smtClean="0"/>
              <a:t>Detailed </a:t>
            </a:r>
            <a:r>
              <a:rPr lang="en-US" sz="2400" dirty="0" smtClean="0"/>
              <a:t>Explanation of Objects, Places, </a:t>
            </a:r>
            <a:r>
              <a:rPr lang="en-US" sz="2400" dirty="0"/>
              <a:t>o</a:t>
            </a:r>
            <a:r>
              <a:rPr lang="en-US" sz="2400" dirty="0" smtClean="0"/>
              <a:t>r Processes</a:t>
            </a:r>
          </a:p>
          <a:p>
            <a:pPr lvl="2" indent="-457200">
              <a:buFont typeface="Arial" pitchFamily="34" charset="0"/>
              <a:buChar char="•"/>
            </a:pPr>
            <a:r>
              <a:rPr lang="en-US" sz="2400" dirty="0" smtClean="0"/>
              <a:t>Start </a:t>
            </a:r>
            <a:r>
              <a:rPr lang="en-US" sz="2400" dirty="0"/>
              <a:t>b</a:t>
            </a:r>
            <a:r>
              <a:rPr lang="en-US" sz="2400" dirty="0" smtClean="0"/>
              <a:t>y Considering the Five-W and How </a:t>
            </a:r>
            <a:r>
              <a:rPr lang="en-US" sz="2400" dirty="0" smtClean="0"/>
              <a:t>Questions</a:t>
            </a:r>
          </a:p>
          <a:p>
            <a:pPr lvl="3" indent="-457200">
              <a:buFont typeface="Arial" pitchFamily="34" charset="0"/>
              <a:buChar char="•"/>
            </a:pPr>
            <a:r>
              <a:rPr lang="en-US" sz="2400" dirty="0" smtClean="0"/>
              <a:t>Who might need this description</a:t>
            </a:r>
          </a:p>
          <a:p>
            <a:pPr lvl="3" indent="-457200">
              <a:buFont typeface="Arial" pitchFamily="34" charset="0"/>
              <a:buChar char="•"/>
            </a:pPr>
            <a:r>
              <a:rPr lang="en-US" sz="2400" dirty="0" smtClean="0"/>
              <a:t>Why is this description needed</a:t>
            </a:r>
          </a:p>
          <a:p>
            <a:pPr lvl="3" indent="-457200">
              <a:buFont typeface="Arial" pitchFamily="34" charset="0"/>
              <a:buChar char="•"/>
            </a:pPr>
            <a:r>
              <a:rPr lang="en-US" sz="2400" dirty="0" smtClean="0"/>
              <a:t>What details and facts should this description include?</a:t>
            </a:r>
          </a:p>
          <a:p>
            <a:pPr lvl="3" indent="-457200">
              <a:buFont typeface="Arial" pitchFamily="34" charset="0"/>
              <a:buChar char="•"/>
            </a:pPr>
            <a:r>
              <a:rPr lang="en-US" sz="2400" dirty="0" smtClean="0"/>
              <a:t>Where will this description be used?</a:t>
            </a:r>
          </a:p>
          <a:p>
            <a:pPr lvl="3" indent="-457200">
              <a:buFont typeface="Arial" pitchFamily="34" charset="0"/>
              <a:buChar char="•"/>
            </a:pPr>
            <a:r>
              <a:rPr lang="en-US" sz="2400" dirty="0" smtClean="0"/>
              <a:t>When will this description be used?</a:t>
            </a:r>
          </a:p>
          <a:p>
            <a:pPr lvl="3" indent="-457200">
              <a:buFont typeface="Arial" pitchFamily="34" charset="0"/>
              <a:buChar char="•"/>
            </a:pPr>
            <a:r>
              <a:rPr lang="en-US" sz="2400" dirty="0" smtClean="0"/>
              <a:t>How will this description be used?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0" y="6248400"/>
            <a:ext cx="3429000" cy="476250"/>
          </a:xfrm>
        </p:spPr>
        <p:txBody>
          <a:bodyPr/>
          <a:lstStyle/>
          <a:p>
            <a:r>
              <a:rPr lang="en-US" dirty="0" smtClean="0"/>
              <a:t>Copyright </a:t>
            </a:r>
            <a:r>
              <a:rPr lang="en-US" dirty="0"/>
              <a:t>© </a:t>
            </a:r>
            <a:r>
              <a:rPr lang="en-US" dirty="0" smtClean="0"/>
              <a:t>2012 Pearson Education, Inc.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21739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Organizational Model of Technical Descriptions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2011 © by Pearson Education, Inc.</a:t>
            </a:r>
            <a:endParaRPr lang="en-US"/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1397000"/>
          <a:ext cx="7162800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2E1DD5-1080-4139-92BC-6A80EE07B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AB2E1DD5-1080-4139-92BC-6A80EE07B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AB2E1DD5-1080-4139-92BC-6A80EE07B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A88D1C-8DE6-4515-B8F7-13CD0524B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EDA88D1C-8DE6-4515-B8F7-13CD0524B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EDA88D1C-8DE6-4515-B8F7-13CD0524B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5D9E9C-847F-4C9D-AC40-19EF3B9C6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0E5D9E9C-847F-4C9D-AC40-19EF3B9C6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0E5D9E9C-847F-4C9D-AC40-19EF3B9C6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758131-1860-4900-8731-F2A102975F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0F758131-1860-4900-8731-F2A102975F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0F758131-1860-4900-8731-F2A102975F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E6F822-2306-4031-949C-1BFA3D7EF5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AFE6F822-2306-4031-949C-1BFA3D7EF5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AFE6F822-2306-4031-949C-1BFA3D7EF5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ABBDD9-8746-4C34-A897-AA2E69509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D7ABBDD9-8746-4C34-A897-AA2E69509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D7ABBDD9-8746-4C34-A897-AA2E69509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C338BC-8E02-4328-8328-BF02E354E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A9C338BC-8E02-4328-8328-BF02E354E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A9C338BC-8E02-4328-8328-BF02E354E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256044-49ED-4BE5-A58E-5411F3A024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37256044-49ED-4BE5-A58E-5411F3A024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37256044-49ED-4BE5-A58E-5411F3A024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4FBC0E-4225-4D05-87C3-DEDC9C4F3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E84FBC0E-4225-4D05-87C3-DEDC9C4F3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E84FBC0E-4225-4D05-87C3-DEDC9C4F3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6BDCCE-0C0E-424E-8DE2-0DA047CE42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0D6BDCCE-0C0E-424E-8DE2-0DA047CE42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0D6BDCCE-0C0E-424E-8DE2-0DA047CE42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F38DD8-B9B3-4634-92E2-6B41D78FB0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01F38DD8-B9B3-4634-92E2-6B41D78FB0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01F38DD8-B9B3-4634-92E2-6B41D78FB0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A79E14-7DF5-46A5-B4B8-D96613852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3FA79E14-7DF5-46A5-B4B8-D96613852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3FA79E14-7DF5-46A5-B4B8-D96613852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7BBDC9-053D-4D0C-B433-DFACB9FEF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graphicEl>
                                              <a:dgm id="{667BBDC9-053D-4D0C-B433-DFACB9FEF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graphicEl>
                                              <a:dgm id="{667BBDC9-053D-4D0C-B433-DFACB9FEF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D488CA-B022-43D1-9704-942CA6266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99D488CA-B022-43D1-9704-942CA6266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99D488CA-B022-43D1-9704-942CA6266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756CF9-23D9-4683-83BA-C578191CD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>
                                            <p:graphicEl>
                                              <a:dgm id="{78756CF9-23D9-4683-83BA-C578191CD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78756CF9-23D9-4683-83BA-C578191CD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2382</TotalTime>
  <Words>1641</Words>
  <Application>Microsoft Office PowerPoint</Application>
  <PresentationFormat>On-screen Show (4:3)</PresentationFormat>
  <Paragraphs>308</Paragraphs>
  <Slides>20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Solstice</vt:lpstr>
      <vt:lpstr>Slide 1</vt:lpstr>
      <vt:lpstr>Chapter 6</vt:lpstr>
      <vt:lpstr>Chapter Outline</vt:lpstr>
      <vt:lpstr>Review of Genres  and the Technical Writing Process</vt:lpstr>
      <vt:lpstr>Slide 5</vt:lpstr>
      <vt:lpstr>Developing a Workplace Writing Process (1)</vt:lpstr>
      <vt:lpstr>Developing a Workplace Writing Process (2)</vt:lpstr>
      <vt:lpstr>Planning and Researching</vt:lpstr>
      <vt:lpstr>Organizational Model of Technical Descriptions</vt:lpstr>
      <vt:lpstr>Subject, Purpose, Readers, &amp; Context</vt:lpstr>
      <vt:lpstr>Planning and Researching (cont.)</vt:lpstr>
      <vt:lpstr>Partitioning the Subject</vt:lpstr>
      <vt:lpstr>Slide 13</vt:lpstr>
      <vt:lpstr>Organizing and Drafting</vt:lpstr>
      <vt:lpstr>Help: Using Digital Photography in Descriptions</vt:lpstr>
      <vt:lpstr>Using Style and Design</vt:lpstr>
      <vt:lpstr>Practice Writing a Description</vt:lpstr>
      <vt:lpstr>Free Software</vt:lpstr>
      <vt:lpstr>Microgenre: Technical Definitions</vt:lpstr>
      <vt:lpstr>Expanded Definitions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Technical Communication Today</dc:title>
  <dc:creator>Laura A. Spinks-Howe</dc:creator>
  <cp:lastModifiedBy>Lynn McCool</cp:lastModifiedBy>
  <cp:revision>56</cp:revision>
  <dcterms:created xsi:type="dcterms:W3CDTF">2012-01-08T16:46:56Z</dcterms:created>
  <dcterms:modified xsi:type="dcterms:W3CDTF">2013-10-28T23:45:53Z</dcterms:modified>
</cp:coreProperties>
</file>